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12" r:id="rId5"/>
  </p:sldMasterIdLst>
  <p:notesMasterIdLst>
    <p:notesMasterId r:id="rId11"/>
  </p:notesMasterIdLst>
  <p:handoutMasterIdLst>
    <p:handoutMasterId r:id="rId12"/>
  </p:handoutMasterIdLst>
  <p:sldIdLst>
    <p:sldId id="2094" r:id="rId6"/>
    <p:sldId id="2090" r:id="rId7"/>
    <p:sldId id="2095" r:id="rId8"/>
    <p:sldId id="2096" r:id="rId9"/>
    <p:sldId id="2091" r:id="rId10"/>
  </p:sldIdLst>
  <p:sldSz cx="12192000" cy="6858000"/>
  <p:notesSz cx="7315200" cy="12344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7B6"/>
    <a:srgbClr val="023E8A"/>
    <a:srgbClr val="00B4D8"/>
    <a:srgbClr val="0096C7"/>
    <a:srgbClr val="EFFCFF"/>
    <a:srgbClr val="D9F9FF"/>
    <a:srgbClr val="007752"/>
    <a:srgbClr val="F0FAFA"/>
    <a:srgbClr val="D7F0F1"/>
    <a:srgbClr val="8CD6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684" autoAdjust="0"/>
    <p:restoredTop sz="97436" autoAdjust="0"/>
  </p:normalViewPr>
  <p:slideViewPr>
    <p:cSldViewPr snapToGrid="0">
      <p:cViewPr varScale="1">
        <p:scale>
          <a:sx n="108" d="100"/>
          <a:sy n="108" d="100"/>
        </p:scale>
        <p:origin x="132" y="906"/>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86" d="100"/>
          <a:sy n="86" d="100"/>
        </p:scale>
        <p:origin x="8220"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w Watson" userId="15ae2179-de7f-4011-bbea-779a33614917" providerId="ADAL" clId="{3DDB47B8-466B-47DA-A0F5-ADA056ADFD23}"/>
    <pc:docChg chg="delSld delMainMaster">
      <pc:chgData name="Andrew Watson" userId="15ae2179-de7f-4011-bbea-779a33614917" providerId="ADAL" clId="{3DDB47B8-466B-47DA-A0F5-ADA056ADFD23}" dt="2022-09-20T00:30:53.038" v="1" actId="47"/>
      <pc:docMkLst>
        <pc:docMk/>
      </pc:docMkLst>
      <pc:sldChg chg="del">
        <pc:chgData name="Andrew Watson" userId="15ae2179-de7f-4011-bbea-779a33614917" providerId="ADAL" clId="{3DDB47B8-466B-47DA-A0F5-ADA056ADFD23}" dt="2022-09-20T00:30:53.038" v="1" actId="47"/>
        <pc:sldMkLst>
          <pc:docMk/>
          <pc:sldMk cId="1467135074" sldId="257"/>
        </pc:sldMkLst>
      </pc:sldChg>
      <pc:sldChg chg="del">
        <pc:chgData name="Andrew Watson" userId="15ae2179-de7f-4011-bbea-779a33614917" providerId="ADAL" clId="{3DDB47B8-466B-47DA-A0F5-ADA056ADFD23}" dt="2022-09-20T00:30:53.038" v="1" actId="47"/>
        <pc:sldMkLst>
          <pc:docMk/>
          <pc:sldMk cId="4203143042" sldId="258"/>
        </pc:sldMkLst>
      </pc:sldChg>
      <pc:sldChg chg="del">
        <pc:chgData name="Andrew Watson" userId="15ae2179-de7f-4011-bbea-779a33614917" providerId="ADAL" clId="{3DDB47B8-466B-47DA-A0F5-ADA056ADFD23}" dt="2022-09-20T00:30:53.038" v="1" actId="47"/>
        <pc:sldMkLst>
          <pc:docMk/>
          <pc:sldMk cId="2298881631" sldId="259"/>
        </pc:sldMkLst>
      </pc:sldChg>
      <pc:sldChg chg="del">
        <pc:chgData name="Andrew Watson" userId="15ae2179-de7f-4011-bbea-779a33614917" providerId="ADAL" clId="{3DDB47B8-466B-47DA-A0F5-ADA056ADFD23}" dt="2022-09-20T00:30:53.038" v="1" actId="47"/>
        <pc:sldMkLst>
          <pc:docMk/>
          <pc:sldMk cId="1149612925" sldId="260"/>
        </pc:sldMkLst>
      </pc:sldChg>
      <pc:sldChg chg="del">
        <pc:chgData name="Andrew Watson" userId="15ae2179-de7f-4011-bbea-779a33614917" providerId="ADAL" clId="{3DDB47B8-466B-47DA-A0F5-ADA056ADFD23}" dt="2022-09-20T00:30:53.038" v="1" actId="47"/>
        <pc:sldMkLst>
          <pc:docMk/>
          <pc:sldMk cId="3448414445" sldId="261"/>
        </pc:sldMkLst>
      </pc:sldChg>
      <pc:sldChg chg="del">
        <pc:chgData name="Andrew Watson" userId="15ae2179-de7f-4011-bbea-779a33614917" providerId="ADAL" clId="{3DDB47B8-466B-47DA-A0F5-ADA056ADFD23}" dt="2022-09-20T00:30:53.038" v="1" actId="47"/>
        <pc:sldMkLst>
          <pc:docMk/>
          <pc:sldMk cId="2724136838" sldId="264"/>
        </pc:sldMkLst>
      </pc:sldChg>
      <pc:sldChg chg="del">
        <pc:chgData name="Andrew Watson" userId="15ae2179-de7f-4011-bbea-779a33614917" providerId="ADAL" clId="{3DDB47B8-466B-47DA-A0F5-ADA056ADFD23}" dt="2022-09-20T00:30:53.038" v="1" actId="47"/>
        <pc:sldMkLst>
          <pc:docMk/>
          <pc:sldMk cId="1604760341" sldId="265"/>
        </pc:sldMkLst>
      </pc:sldChg>
      <pc:sldChg chg="del">
        <pc:chgData name="Andrew Watson" userId="15ae2179-de7f-4011-bbea-779a33614917" providerId="ADAL" clId="{3DDB47B8-466B-47DA-A0F5-ADA056ADFD23}" dt="2022-09-20T00:30:53.038" v="1" actId="47"/>
        <pc:sldMkLst>
          <pc:docMk/>
          <pc:sldMk cId="645312132" sldId="266"/>
        </pc:sldMkLst>
      </pc:sldChg>
      <pc:sldChg chg="del">
        <pc:chgData name="Andrew Watson" userId="15ae2179-de7f-4011-bbea-779a33614917" providerId="ADAL" clId="{3DDB47B8-466B-47DA-A0F5-ADA056ADFD23}" dt="2022-09-20T00:30:53.038" v="1" actId="47"/>
        <pc:sldMkLst>
          <pc:docMk/>
          <pc:sldMk cId="2021800841" sldId="267"/>
        </pc:sldMkLst>
      </pc:sldChg>
      <pc:sldChg chg="del">
        <pc:chgData name="Andrew Watson" userId="15ae2179-de7f-4011-bbea-779a33614917" providerId="ADAL" clId="{3DDB47B8-466B-47DA-A0F5-ADA056ADFD23}" dt="2022-09-20T00:30:53.038" v="1" actId="47"/>
        <pc:sldMkLst>
          <pc:docMk/>
          <pc:sldMk cId="3773098680" sldId="268"/>
        </pc:sldMkLst>
      </pc:sldChg>
      <pc:sldChg chg="del">
        <pc:chgData name="Andrew Watson" userId="15ae2179-de7f-4011-bbea-779a33614917" providerId="ADAL" clId="{3DDB47B8-466B-47DA-A0F5-ADA056ADFD23}" dt="2022-09-20T00:30:53.038" v="1" actId="47"/>
        <pc:sldMkLst>
          <pc:docMk/>
          <pc:sldMk cId="4262985389" sldId="269"/>
        </pc:sldMkLst>
      </pc:sldChg>
      <pc:sldChg chg="del">
        <pc:chgData name="Andrew Watson" userId="15ae2179-de7f-4011-bbea-779a33614917" providerId="ADAL" clId="{3DDB47B8-466B-47DA-A0F5-ADA056ADFD23}" dt="2022-09-20T00:30:53.038" v="1" actId="47"/>
        <pc:sldMkLst>
          <pc:docMk/>
          <pc:sldMk cId="3880444156" sldId="270"/>
        </pc:sldMkLst>
      </pc:sldChg>
      <pc:sldChg chg="del">
        <pc:chgData name="Andrew Watson" userId="15ae2179-de7f-4011-bbea-779a33614917" providerId="ADAL" clId="{3DDB47B8-466B-47DA-A0F5-ADA056ADFD23}" dt="2022-09-20T00:30:53.038" v="1" actId="47"/>
        <pc:sldMkLst>
          <pc:docMk/>
          <pc:sldMk cId="4241987347" sldId="272"/>
        </pc:sldMkLst>
      </pc:sldChg>
      <pc:sldChg chg="del">
        <pc:chgData name="Andrew Watson" userId="15ae2179-de7f-4011-bbea-779a33614917" providerId="ADAL" clId="{3DDB47B8-466B-47DA-A0F5-ADA056ADFD23}" dt="2022-09-20T00:30:53.038" v="1" actId="47"/>
        <pc:sldMkLst>
          <pc:docMk/>
          <pc:sldMk cId="2879674956" sldId="273"/>
        </pc:sldMkLst>
      </pc:sldChg>
      <pc:sldChg chg="del">
        <pc:chgData name="Andrew Watson" userId="15ae2179-de7f-4011-bbea-779a33614917" providerId="ADAL" clId="{3DDB47B8-466B-47DA-A0F5-ADA056ADFD23}" dt="2022-09-20T00:30:53.038" v="1" actId="47"/>
        <pc:sldMkLst>
          <pc:docMk/>
          <pc:sldMk cId="1133650401" sldId="274"/>
        </pc:sldMkLst>
      </pc:sldChg>
      <pc:sldChg chg="del">
        <pc:chgData name="Andrew Watson" userId="15ae2179-de7f-4011-bbea-779a33614917" providerId="ADAL" clId="{3DDB47B8-466B-47DA-A0F5-ADA056ADFD23}" dt="2022-09-20T00:30:53.038" v="1" actId="47"/>
        <pc:sldMkLst>
          <pc:docMk/>
          <pc:sldMk cId="4206020434" sldId="275"/>
        </pc:sldMkLst>
      </pc:sldChg>
      <pc:sldChg chg="del">
        <pc:chgData name="Andrew Watson" userId="15ae2179-de7f-4011-bbea-779a33614917" providerId="ADAL" clId="{3DDB47B8-466B-47DA-A0F5-ADA056ADFD23}" dt="2022-09-20T00:30:53.038" v="1" actId="47"/>
        <pc:sldMkLst>
          <pc:docMk/>
          <pc:sldMk cId="261239919" sldId="276"/>
        </pc:sldMkLst>
      </pc:sldChg>
      <pc:sldChg chg="del">
        <pc:chgData name="Andrew Watson" userId="15ae2179-de7f-4011-bbea-779a33614917" providerId="ADAL" clId="{3DDB47B8-466B-47DA-A0F5-ADA056ADFD23}" dt="2022-09-20T00:30:53.038" v="1" actId="47"/>
        <pc:sldMkLst>
          <pc:docMk/>
          <pc:sldMk cId="1763269063" sldId="277"/>
        </pc:sldMkLst>
      </pc:sldChg>
      <pc:sldChg chg="del">
        <pc:chgData name="Andrew Watson" userId="15ae2179-de7f-4011-bbea-779a33614917" providerId="ADAL" clId="{3DDB47B8-466B-47DA-A0F5-ADA056ADFD23}" dt="2022-09-20T00:30:53.038" v="1" actId="47"/>
        <pc:sldMkLst>
          <pc:docMk/>
          <pc:sldMk cId="2351974345" sldId="278"/>
        </pc:sldMkLst>
      </pc:sldChg>
      <pc:sldChg chg="del">
        <pc:chgData name="Andrew Watson" userId="15ae2179-de7f-4011-bbea-779a33614917" providerId="ADAL" clId="{3DDB47B8-466B-47DA-A0F5-ADA056ADFD23}" dt="2022-09-20T00:30:53.038" v="1" actId="47"/>
        <pc:sldMkLst>
          <pc:docMk/>
          <pc:sldMk cId="880930143" sldId="279"/>
        </pc:sldMkLst>
      </pc:sldChg>
      <pc:sldChg chg="del">
        <pc:chgData name="Andrew Watson" userId="15ae2179-de7f-4011-bbea-779a33614917" providerId="ADAL" clId="{3DDB47B8-466B-47DA-A0F5-ADA056ADFD23}" dt="2022-09-20T00:30:53.038" v="1" actId="47"/>
        <pc:sldMkLst>
          <pc:docMk/>
          <pc:sldMk cId="2448256653" sldId="280"/>
        </pc:sldMkLst>
      </pc:sldChg>
      <pc:sldChg chg="del">
        <pc:chgData name="Andrew Watson" userId="15ae2179-de7f-4011-bbea-779a33614917" providerId="ADAL" clId="{3DDB47B8-466B-47DA-A0F5-ADA056ADFD23}" dt="2022-09-20T00:30:53.038" v="1" actId="47"/>
        <pc:sldMkLst>
          <pc:docMk/>
          <pc:sldMk cId="265984395" sldId="281"/>
        </pc:sldMkLst>
      </pc:sldChg>
      <pc:sldChg chg="del">
        <pc:chgData name="Andrew Watson" userId="15ae2179-de7f-4011-bbea-779a33614917" providerId="ADAL" clId="{3DDB47B8-466B-47DA-A0F5-ADA056ADFD23}" dt="2022-09-20T00:30:53.038" v="1" actId="47"/>
        <pc:sldMkLst>
          <pc:docMk/>
          <pc:sldMk cId="3437181230" sldId="282"/>
        </pc:sldMkLst>
      </pc:sldChg>
      <pc:sldChg chg="del">
        <pc:chgData name="Andrew Watson" userId="15ae2179-de7f-4011-bbea-779a33614917" providerId="ADAL" clId="{3DDB47B8-466B-47DA-A0F5-ADA056ADFD23}" dt="2022-09-20T00:30:53.038" v="1" actId="47"/>
        <pc:sldMkLst>
          <pc:docMk/>
          <pc:sldMk cId="2342922848" sldId="283"/>
        </pc:sldMkLst>
      </pc:sldChg>
      <pc:sldChg chg="del">
        <pc:chgData name="Andrew Watson" userId="15ae2179-de7f-4011-bbea-779a33614917" providerId="ADAL" clId="{3DDB47B8-466B-47DA-A0F5-ADA056ADFD23}" dt="2022-09-20T00:30:53.038" v="1" actId="47"/>
        <pc:sldMkLst>
          <pc:docMk/>
          <pc:sldMk cId="2780079328" sldId="284"/>
        </pc:sldMkLst>
      </pc:sldChg>
      <pc:sldChg chg="del">
        <pc:chgData name="Andrew Watson" userId="15ae2179-de7f-4011-bbea-779a33614917" providerId="ADAL" clId="{3DDB47B8-466B-47DA-A0F5-ADA056ADFD23}" dt="2022-09-20T00:30:53.038" v="1" actId="47"/>
        <pc:sldMkLst>
          <pc:docMk/>
          <pc:sldMk cId="2190502836" sldId="285"/>
        </pc:sldMkLst>
      </pc:sldChg>
      <pc:sldChg chg="del">
        <pc:chgData name="Andrew Watson" userId="15ae2179-de7f-4011-bbea-779a33614917" providerId="ADAL" clId="{3DDB47B8-466B-47DA-A0F5-ADA056ADFD23}" dt="2022-09-20T00:30:53.038" v="1" actId="47"/>
        <pc:sldMkLst>
          <pc:docMk/>
          <pc:sldMk cId="1436736392" sldId="287"/>
        </pc:sldMkLst>
      </pc:sldChg>
      <pc:sldChg chg="del">
        <pc:chgData name="Andrew Watson" userId="15ae2179-de7f-4011-bbea-779a33614917" providerId="ADAL" clId="{3DDB47B8-466B-47DA-A0F5-ADA056ADFD23}" dt="2022-09-20T00:30:53.038" v="1" actId="47"/>
        <pc:sldMkLst>
          <pc:docMk/>
          <pc:sldMk cId="2589080093" sldId="288"/>
        </pc:sldMkLst>
      </pc:sldChg>
      <pc:sldChg chg="del">
        <pc:chgData name="Andrew Watson" userId="15ae2179-de7f-4011-bbea-779a33614917" providerId="ADAL" clId="{3DDB47B8-466B-47DA-A0F5-ADA056ADFD23}" dt="2022-09-20T00:30:53.038" v="1" actId="47"/>
        <pc:sldMkLst>
          <pc:docMk/>
          <pc:sldMk cId="13826633" sldId="289"/>
        </pc:sldMkLst>
      </pc:sldChg>
      <pc:sldChg chg="del">
        <pc:chgData name="Andrew Watson" userId="15ae2179-de7f-4011-bbea-779a33614917" providerId="ADAL" clId="{3DDB47B8-466B-47DA-A0F5-ADA056ADFD23}" dt="2022-09-20T00:30:53.038" v="1" actId="47"/>
        <pc:sldMkLst>
          <pc:docMk/>
          <pc:sldMk cId="120957639" sldId="290"/>
        </pc:sldMkLst>
      </pc:sldChg>
      <pc:sldChg chg="del">
        <pc:chgData name="Andrew Watson" userId="15ae2179-de7f-4011-bbea-779a33614917" providerId="ADAL" clId="{3DDB47B8-466B-47DA-A0F5-ADA056ADFD23}" dt="2022-09-20T00:30:53.038" v="1" actId="47"/>
        <pc:sldMkLst>
          <pc:docMk/>
          <pc:sldMk cId="2343482195" sldId="291"/>
        </pc:sldMkLst>
      </pc:sldChg>
      <pc:sldChg chg="del">
        <pc:chgData name="Andrew Watson" userId="15ae2179-de7f-4011-bbea-779a33614917" providerId="ADAL" clId="{3DDB47B8-466B-47DA-A0F5-ADA056ADFD23}" dt="2022-09-20T00:30:53.038" v="1" actId="47"/>
        <pc:sldMkLst>
          <pc:docMk/>
          <pc:sldMk cId="131668095" sldId="292"/>
        </pc:sldMkLst>
      </pc:sldChg>
      <pc:sldChg chg="del">
        <pc:chgData name="Andrew Watson" userId="15ae2179-de7f-4011-bbea-779a33614917" providerId="ADAL" clId="{3DDB47B8-466B-47DA-A0F5-ADA056ADFD23}" dt="2022-09-20T00:30:53.038" v="1" actId="47"/>
        <pc:sldMkLst>
          <pc:docMk/>
          <pc:sldMk cId="1308261833" sldId="293"/>
        </pc:sldMkLst>
      </pc:sldChg>
      <pc:sldChg chg="del">
        <pc:chgData name="Andrew Watson" userId="15ae2179-de7f-4011-bbea-779a33614917" providerId="ADAL" clId="{3DDB47B8-466B-47DA-A0F5-ADA056ADFD23}" dt="2022-09-20T00:30:53.038" v="1" actId="47"/>
        <pc:sldMkLst>
          <pc:docMk/>
          <pc:sldMk cId="2491776648" sldId="294"/>
        </pc:sldMkLst>
      </pc:sldChg>
      <pc:sldChg chg="del">
        <pc:chgData name="Andrew Watson" userId="15ae2179-de7f-4011-bbea-779a33614917" providerId="ADAL" clId="{3DDB47B8-466B-47DA-A0F5-ADA056ADFD23}" dt="2022-09-20T00:30:53.038" v="1" actId="47"/>
        <pc:sldMkLst>
          <pc:docMk/>
          <pc:sldMk cId="276914707" sldId="336"/>
        </pc:sldMkLst>
      </pc:sldChg>
      <pc:sldChg chg="del">
        <pc:chgData name="Andrew Watson" userId="15ae2179-de7f-4011-bbea-779a33614917" providerId="ADAL" clId="{3DDB47B8-466B-47DA-A0F5-ADA056ADFD23}" dt="2022-09-20T00:30:53.038" v="1" actId="47"/>
        <pc:sldMkLst>
          <pc:docMk/>
          <pc:sldMk cId="1542901958" sldId="337"/>
        </pc:sldMkLst>
      </pc:sldChg>
      <pc:sldChg chg="del">
        <pc:chgData name="Andrew Watson" userId="15ae2179-de7f-4011-bbea-779a33614917" providerId="ADAL" clId="{3DDB47B8-466B-47DA-A0F5-ADA056ADFD23}" dt="2022-09-20T00:30:53.038" v="1" actId="47"/>
        <pc:sldMkLst>
          <pc:docMk/>
          <pc:sldMk cId="3310067922" sldId="338"/>
        </pc:sldMkLst>
      </pc:sldChg>
      <pc:sldChg chg="del">
        <pc:chgData name="Andrew Watson" userId="15ae2179-de7f-4011-bbea-779a33614917" providerId="ADAL" clId="{3DDB47B8-466B-47DA-A0F5-ADA056ADFD23}" dt="2022-09-20T00:30:53.038" v="1" actId="47"/>
        <pc:sldMkLst>
          <pc:docMk/>
          <pc:sldMk cId="1953803878" sldId="339"/>
        </pc:sldMkLst>
      </pc:sldChg>
      <pc:sldChg chg="del">
        <pc:chgData name="Andrew Watson" userId="15ae2179-de7f-4011-bbea-779a33614917" providerId="ADAL" clId="{3DDB47B8-466B-47DA-A0F5-ADA056ADFD23}" dt="2022-09-20T00:30:53.038" v="1" actId="47"/>
        <pc:sldMkLst>
          <pc:docMk/>
          <pc:sldMk cId="421731782" sldId="340"/>
        </pc:sldMkLst>
      </pc:sldChg>
      <pc:sldChg chg="del">
        <pc:chgData name="Andrew Watson" userId="15ae2179-de7f-4011-bbea-779a33614917" providerId="ADAL" clId="{3DDB47B8-466B-47DA-A0F5-ADA056ADFD23}" dt="2022-09-20T00:30:53.038" v="1" actId="47"/>
        <pc:sldMkLst>
          <pc:docMk/>
          <pc:sldMk cId="600334157" sldId="341"/>
        </pc:sldMkLst>
      </pc:sldChg>
      <pc:sldChg chg="del">
        <pc:chgData name="Andrew Watson" userId="15ae2179-de7f-4011-bbea-779a33614917" providerId="ADAL" clId="{3DDB47B8-466B-47DA-A0F5-ADA056ADFD23}" dt="2022-09-20T00:30:53.038" v="1" actId="47"/>
        <pc:sldMkLst>
          <pc:docMk/>
          <pc:sldMk cId="1017825029" sldId="342"/>
        </pc:sldMkLst>
      </pc:sldChg>
      <pc:sldChg chg="del">
        <pc:chgData name="Andrew Watson" userId="15ae2179-de7f-4011-bbea-779a33614917" providerId="ADAL" clId="{3DDB47B8-466B-47DA-A0F5-ADA056ADFD23}" dt="2022-09-20T00:30:53.038" v="1" actId="47"/>
        <pc:sldMkLst>
          <pc:docMk/>
          <pc:sldMk cId="366501630" sldId="343"/>
        </pc:sldMkLst>
      </pc:sldChg>
      <pc:sldChg chg="del">
        <pc:chgData name="Andrew Watson" userId="15ae2179-de7f-4011-bbea-779a33614917" providerId="ADAL" clId="{3DDB47B8-466B-47DA-A0F5-ADA056ADFD23}" dt="2022-09-20T00:30:53.038" v="1" actId="47"/>
        <pc:sldMkLst>
          <pc:docMk/>
          <pc:sldMk cId="4186892980" sldId="344"/>
        </pc:sldMkLst>
      </pc:sldChg>
      <pc:sldChg chg="del">
        <pc:chgData name="Andrew Watson" userId="15ae2179-de7f-4011-bbea-779a33614917" providerId="ADAL" clId="{3DDB47B8-466B-47DA-A0F5-ADA056ADFD23}" dt="2022-09-20T00:30:53.038" v="1" actId="47"/>
        <pc:sldMkLst>
          <pc:docMk/>
          <pc:sldMk cId="2246946735" sldId="345"/>
        </pc:sldMkLst>
      </pc:sldChg>
      <pc:sldChg chg="del">
        <pc:chgData name="Andrew Watson" userId="15ae2179-de7f-4011-bbea-779a33614917" providerId="ADAL" clId="{3DDB47B8-466B-47DA-A0F5-ADA056ADFD23}" dt="2022-09-20T00:30:53.038" v="1" actId="47"/>
        <pc:sldMkLst>
          <pc:docMk/>
          <pc:sldMk cId="2074136141" sldId="346"/>
        </pc:sldMkLst>
      </pc:sldChg>
      <pc:sldChg chg="del">
        <pc:chgData name="Andrew Watson" userId="15ae2179-de7f-4011-bbea-779a33614917" providerId="ADAL" clId="{3DDB47B8-466B-47DA-A0F5-ADA056ADFD23}" dt="2022-09-20T00:30:53.038" v="1" actId="47"/>
        <pc:sldMkLst>
          <pc:docMk/>
          <pc:sldMk cId="1384974461" sldId="347"/>
        </pc:sldMkLst>
      </pc:sldChg>
      <pc:sldChg chg="del">
        <pc:chgData name="Andrew Watson" userId="15ae2179-de7f-4011-bbea-779a33614917" providerId="ADAL" clId="{3DDB47B8-466B-47DA-A0F5-ADA056ADFD23}" dt="2022-09-20T00:30:53.038" v="1" actId="47"/>
        <pc:sldMkLst>
          <pc:docMk/>
          <pc:sldMk cId="3711103233" sldId="348"/>
        </pc:sldMkLst>
      </pc:sldChg>
      <pc:sldChg chg="del">
        <pc:chgData name="Andrew Watson" userId="15ae2179-de7f-4011-bbea-779a33614917" providerId="ADAL" clId="{3DDB47B8-466B-47DA-A0F5-ADA056ADFD23}" dt="2022-09-20T00:30:53.038" v="1" actId="47"/>
        <pc:sldMkLst>
          <pc:docMk/>
          <pc:sldMk cId="670806795" sldId="349"/>
        </pc:sldMkLst>
      </pc:sldChg>
      <pc:sldChg chg="del">
        <pc:chgData name="Andrew Watson" userId="15ae2179-de7f-4011-bbea-779a33614917" providerId="ADAL" clId="{3DDB47B8-466B-47DA-A0F5-ADA056ADFD23}" dt="2022-09-20T00:30:53.038" v="1" actId="47"/>
        <pc:sldMkLst>
          <pc:docMk/>
          <pc:sldMk cId="1252527936" sldId="352"/>
        </pc:sldMkLst>
      </pc:sldChg>
      <pc:sldChg chg="del">
        <pc:chgData name="Andrew Watson" userId="15ae2179-de7f-4011-bbea-779a33614917" providerId="ADAL" clId="{3DDB47B8-466B-47DA-A0F5-ADA056ADFD23}" dt="2022-09-20T00:30:53.038" v="1" actId="47"/>
        <pc:sldMkLst>
          <pc:docMk/>
          <pc:sldMk cId="1418388214" sldId="353"/>
        </pc:sldMkLst>
      </pc:sldChg>
      <pc:sldChg chg="del">
        <pc:chgData name="Andrew Watson" userId="15ae2179-de7f-4011-bbea-779a33614917" providerId="ADAL" clId="{3DDB47B8-466B-47DA-A0F5-ADA056ADFD23}" dt="2022-09-20T00:30:53.038" v="1" actId="47"/>
        <pc:sldMkLst>
          <pc:docMk/>
          <pc:sldMk cId="2228448314" sldId="354"/>
        </pc:sldMkLst>
      </pc:sldChg>
      <pc:sldChg chg="del">
        <pc:chgData name="Andrew Watson" userId="15ae2179-de7f-4011-bbea-779a33614917" providerId="ADAL" clId="{3DDB47B8-466B-47DA-A0F5-ADA056ADFD23}" dt="2022-09-20T00:30:53.038" v="1" actId="47"/>
        <pc:sldMkLst>
          <pc:docMk/>
          <pc:sldMk cId="895209114" sldId="355"/>
        </pc:sldMkLst>
      </pc:sldChg>
      <pc:sldChg chg="del">
        <pc:chgData name="Andrew Watson" userId="15ae2179-de7f-4011-bbea-779a33614917" providerId="ADAL" clId="{3DDB47B8-466B-47DA-A0F5-ADA056ADFD23}" dt="2022-09-20T00:30:53.038" v="1" actId="47"/>
        <pc:sldMkLst>
          <pc:docMk/>
          <pc:sldMk cId="794747742" sldId="356"/>
        </pc:sldMkLst>
      </pc:sldChg>
      <pc:sldChg chg="del">
        <pc:chgData name="Andrew Watson" userId="15ae2179-de7f-4011-bbea-779a33614917" providerId="ADAL" clId="{3DDB47B8-466B-47DA-A0F5-ADA056ADFD23}" dt="2022-09-20T00:30:53.038" v="1" actId="47"/>
        <pc:sldMkLst>
          <pc:docMk/>
          <pc:sldMk cId="397803324" sldId="357"/>
        </pc:sldMkLst>
      </pc:sldChg>
      <pc:sldChg chg="del">
        <pc:chgData name="Andrew Watson" userId="15ae2179-de7f-4011-bbea-779a33614917" providerId="ADAL" clId="{3DDB47B8-466B-47DA-A0F5-ADA056ADFD23}" dt="2022-09-20T00:30:53.038" v="1" actId="47"/>
        <pc:sldMkLst>
          <pc:docMk/>
          <pc:sldMk cId="625514360" sldId="358"/>
        </pc:sldMkLst>
      </pc:sldChg>
      <pc:sldChg chg="del">
        <pc:chgData name="Andrew Watson" userId="15ae2179-de7f-4011-bbea-779a33614917" providerId="ADAL" clId="{3DDB47B8-466B-47DA-A0F5-ADA056ADFD23}" dt="2022-09-20T00:30:53.038" v="1" actId="47"/>
        <pc:sldMkLst>
          <pc:docMk/>
          <pc:sldMk cId="3248452355" sldId="360"/>
        </pc:sldMkLst>
      </pc:sldChg>
      <pc:sldChg chg="del">
        <pc:chgData name="Andrew Watson" userId="15ae2179-de7f-4011-bbea-779a33614917" providerId="ADAL" clId="{3DDB47B8-466B-47DA-A0F5-ADA056ADFD23}" dt="2022-09-20T00:30:53.038" v="1" actId="47"/>
        <pc:sldMkLst>
          <pc:docMk/>
          <pc:sldMk cId="2318033380" sldId="362"/>
        </pc:sldMkLst>
      </pc:sldChg>
      <pc:sldChg chg="del">
        <pc:chgData name="Andrew Watson" userId="15ae2179-de7f-4011-bbea-779a33614917" providerId="ADAL" clId="{3DDB47B8-466B-47DA-A0F5-ADA056ADFD23}" dt="2022-09-20T00:30:53.038" v="1" actId="47"/>
        <pc:sldMkLst>
          <pc:docMk/>
          <pc:sldMk cId="3019771790" sldId="363"/>
        </pc:sldMkLst>
      </pc:sldChg>
      <pc:sldChg chg="del">
        <pc:chgData name="Andrew Watson" userId="15ae2179-de7f-4011-bbea-779a33614917" providerId="ADAL" clId="{3DDB47B8-466B-47DA-A0F5-ADA056ADFD23}" dt="2022-09-20T00:30:53.038" v="1" actId="47"/>
        <pc:sldMkLst>
          <pc:docMk/>
          <pc:sldMk cId="437058584" sldId="364"/>
        </pc:sldMkLst>
      </pc:sldChg>
      <pc:sldChg chg="del">
        <pc:chgData name="Andrew Watson" userId="15ae2179-de7f-4011-bbea-779a33614917" providerId="ADAL" clId="{3DDB47B8-466B-47DA-A0F5-ADA056ADFD23}" dt="2022-09-20T00:30:53.038" v="1" actId="47"/>
        <pc:sldMkLst>
          <pc:docMk/>
          <pc:sldMk cId="814447894" sldId="366"/>
        </pc:sldMkLst>
      </pc:sldChg>
      <pc:sldChg chg="del">
        <pc:chgData name="Andrew Watson" userId="15ae2179-de7f-4011-bbea-779a33614917" providerId="ADAL" clId="{3DDB47B8-466B-47DA-A0F5-ADA056ADFD23}" dt="2022-09-20T00:30:53.038" v="1" actId="47"/>
        <pc:sldMkLst>
          <pc:docMk/>
          <pc:sldMk cId="2141489132" sldId="367"/>
        </pc:sldMkLst>
      </pc:sldChg>
      <pc:sldChg chg="del">
        <pc:chgData name="Andrew Watson" userId="15ae2179-de7f-4011-bbea-779a33614917" providerId="ADAL" clId="{3DDB47B8-466B-47DA-A0F5-ADA056ADFD23}" dt="2022-09-20T00:30:53.038" v="1" actId="47"/>
        <pc:sldMkLst>
          <pc:docMk/>
          <pc:sldMk cId="771863457" sldId="368"/>
        </pc:sldMkLst>
      </pc:sldChg>
      <pc:sldChg chg="del">
        <pc:chgData name="Andrew Watson" userId="15ae2179-de7f-4011-bbea-779a33614917" providerId="ADAL" clId="{3DDB47B8-466B-47DA-A0F5-ADA056ADFD23}" dt="2022-09-20T00:30:53.038" v="1" actId="47"/>
        <pc:sldMkLst>
          <pc:docMk/>
          <pc:sldMk cId="2687838994" sldId="369"/>
        </pc:sldMkLst>
      </pc:sldChg>
      <pc:sldChg chg="del">
        <pc:chgData name="Andrew Watson" userId="15ae2179-de7f-4011-bbea-779a33614917" providerId="ADAL" clId="{3DDB47B8-466B-47DA-A0F5-ADA056ADFD23}" dt="2022-09-20T00:30:53.038" v="1" actId="47"/>
        <pc:sldMkLst>
          <pc:docMk/>
          <pc:sldMk cId="3021066498" sldId="370"/>
        </pc:sldMkLst>
      </pc:sldChg>
      <pc:sldChg chg="del">
        <pc:chgData name="Andrew Watson" userId="15ae2179-de7f-4011-bbea-779a33614917" providerId="ADAL" clId="{3DDB47B8-466B-47DA-A0F5-ADA056ADFD23}" dt="2022-09-20T00:30:53.038" v="1" actId="47"/>
        <pc:sldMkLst>
          <pc:docMk/>
          <pc:sldMk cId="4074510390" sldId="371"/>
        </pc:sldMkLst>
      </pc:sldChg>
      <pc:sldChg chg="del">
        <pc:chgData name="Andrew Watson" userId="15ae2179-de7f-4011-bbea-779a33614917" providerId="ADAL" clId="{3DDB47B8-466B-47DA-A0F5-ADA056ADFD23}" dt="2022-09-20T00:30:53.038" v="1" actId="47"/>
        <pc:sldMkLst>
          <pc:docMk/>
          <pc:sldMk cId="2537294802" sldId="373"/>
        </pc:sldMkLst>
      </pc:sldChg>
      <pc:sldChg chg="del">
        <pc:chgData name="Andrew Watson" userId="15ae2179-de7f-4011-bbea-779a33614917" providerId="ADAL" clId="{3DDB47B8-466B-47DA-A0F5-ADA056ADFD23}" dt="2022-09-20T00:30:53.038" v="1" actId="47"/>
        <pc:sldMkLst>
          <pc:docMk/>
          <pc:sldMk cId="26698397" sldId="374"/>
        </pc:sldMkLst>
      </pc:sldChg>
      <pc:sldChg chg="del">
        <pc:chgData name="Andrew Watson" userId="15ae2179-de7f-4011-bbea-779a33614917" providerId="ADAL" clId="{3DDB47B8-466B-47DA-A0F5-ADA056ADFD23}" dt="2022-09-20T00:30:53.038" v="1" actId="47"/>
        <pc:sldMkLst>
          <pc:docMk/>
          <pc:sldMk cId="2085581150" sldId="375"/>
        </pc:sldMkLst>
      </pc:sldChg>
      <pc:sldChg chg="del">
        <pc:chgData name="Andrew Watson" userId="15ae2179-de7f-4011-bbea-779a33614917" providerId="ADAL" clId="{3DDB47B8-466B-47DA-A0F5-ADA056ADFD23}" dt="2022-09-20T00:30:53.038" v="1" actId="47"/>
        <pc:sldMkLst>
          <pc:docMk/>
          <pc:sldMk cId="3205483363" sldId="376"/>
        </pc:sldMkLst>
      </pc:sldChg>
      <pc:sldChg chg="del">
        <pc:chgData name="Andrew Watson" userId="15ae2179-de7f-4011-bbea-779a33614917" providerId="ADAL" clId="{3DDB47B8-466B-47DA-A0F5-ADA056ADFD23}" dt="2022-09-20T00:30:53.038" v="1" actId="47"/>
        <pc:sldMkLst>
          <pc:docMk/>
          <pc:sldMk cId="3186330809" sldId="377"/>
        </pc:sldMkLst>
      </pc:sldChg>
      <pc:sldChg chg="del">
        <pc:chgData name="Andrew Watson" userId="15ae2179-de7f-4011-bbea-779a33614917" providerId="ADAL" clId="{3DDB47B8-466B-47DA-A0F5-ADA056ADFD23}" dt="2022-09-20T00:30:53.038" v="1" actId="47"/>
        <pc:sldMkLst>
          <pc:docMk/>
          <pc:sldMk cId="2723987233" sldId="378"/>
        </pc:sldMkLst>
      </pc:sldChg>
      <pc:sldChg chg="del">
        <pc:chgData name="Andrew Watson" userId="15ae2179-de7f-4011-bbea-779a33614917" providerId="ADAL" clId="{3DDB47B8-466B-47DA-A0F5-ADA056ADFD23}" dt="2022-09-20T00:30:53.038" v="1" actId="47"/>
        <pc:sldMkLst>
          <pc:docMk/>
          <pc:sldMk cId="943307868" sldId="379"/>
        </pc:sldMkLst>
      </pc:sldChg>
      <pc:sldChg chg="del">
        <pc:chgData name="Andrew Watson" userId="15ae2179-de7f-4011-bbea-779a33614917" providerId="ADAL" clId="{3DDB47B8-466B-47DA-A0F5-ADA056ADFD23}" dt="2022-09-20T00:30:53.038" v="1" actId="47"/>
        <pc:sldMkLst>
          <pc:docMk/>
          <pc:sldMk cId="458020314" sldId="380"/>
        </pc:sldMkLst>
      </pc:sldChg>
      <pc:sldChg chg="del">
        <pc:chgData name="Andrew Watson" userId="15ae2179-de7f-4011-bbea-779a33614917" providerId="ADAL" clId="{3DDB47B8-466B-47DA-A0F5-ADA056ADFD23}" dt="2022-09-20T00:30:53.038" v="1" actId="47"/>
        <pc:sldMkLst>
          <pc:docMk/>
          <pc:sldMk cId="479432531" sldId="381"/>
        </pc:sldMkLst>
      </pc:sldChg>
      <pc:sldChg chg="del">
        <pc:chgData name="Andrew Watson" userId="15ae2179-de7f-4011-bbea-779a33614917" providerId="ADAL" clId="{3DDB47B8-466B-47DA-A0F5-ADA056ADFD23}" dt="2022-09-20T00:30:53.038" v="1" actId="47"/>
        <pc:sldMkLst>
          <pc:docMk/>
          <pc:sldMk cId="2640187808" sldId="383"/>
        </pc:sldMkLst>
      </pc:sldChg>
      <pc:sldChg chg="del">
        <pc:chgData name="Andrew Watson" userId="15ae2179-de7f-4011-bbea-779a33614917" providerId="ADAL" clId="{3DDB47B8-466B-47DA-A0F5-ADA056ADFD23}" dt="2022-09-20T00:30:53.038" v="1" actId="47"/>
        <pc:sldMkLst>
          <pc:docMk/>
          <pc:sldMk cId="2804424937" sldId="384"/>
        </pc:sldMkLst>
      </pc:sldChg>
      <pc:sldChg chg="del">
        <pc:chgData name="Andrew Watson" userId="15ae2179-de7f-4011-bbea-779a33614917" providerId="ADAL" clId="{3DDB47B8-466B-47DA-A0F5-ADA056ADFD23}" dt="2022-09-20T00:30:53.038" v="1" actId="47"/>
        <pc:sldMkLst>
          <pc:docMk/>
          <pc:sldMk cId="3459658209" sldId="385"/>
        </pc:sldMkLst>
      </pc:sldChg>
      <pc:sldChg chg="del">
        <pc:chgData name="Andrew Watson" userId="15ae2179-de7f-4011-bbea-779a33614917" providerId="ADAL" clId="{3DDB47B8-466B-47DA-A0F5-ADA056ADFD23}" dt="2022-09-20T00:30:53.038" v="1" actId="47"/>
        <pc:sldMkLst>
          <pc:docMk/>
          <pc:sldMk cId="1575571286" sldId="386"/>
        </pc:sldMkLst>
      </pc:sldChg>
      <pc:sldChg chg="del">
        <pc:chgData name="Andrew Watson" userId="15ae2179-de7f-4011-bbea-779a33614917" providerId="ADAL" clId="{3DDB47B8-466B-47DA-A0F5-ADA056ADFD23}" dt="2022-09-20T00:30:53.038" v="1" actId="47"/>
        <pc:sldMkLst>
          <pc:docMk/>
          <pc:sldMk cId="192248256" sldId="387"/>
        </pc:sldMkLst>
      </pc:sldChg>
      <pc:sldChg chg="del">
        <pc:chgData name="Andrew Watson" userId="15ae2179-de7f-4011-bbea-779a33614917" providerId="ADAL" clId="{3DDB47B8-466B-47DA-A0F5-ADA056ADFD23}" dt="2022-09-20T00:30:53.038" v="1" actId="47"/>
        <pc:sldMkLst>
          <pc:docMk/>
          <pc:sldMk cId="1137396054" sldId="388"/>
        </pc:sldMkLst>
      </pc:sldChg>
      <pc:sldChg chg="del">
        <pc:chgData name="Andrew Watson" userId="15ae2179-de7f-4011-bbea-779a33614917" providerId="ADAL" clId="{3DDB47B8-466B-47DA-A0F5-ADA056ADFD23}" dt="2022-09-20T00:30:53.038" v="1" actId="47"/>
        <pc:sldMkLst>
          <pc:docMk/>
          <pc:sldMk cId="3714309185" sldId="389"/>
        </pc:sldMkLst>
      </pc:sldChg>
      <pc:sldChg chg="del">
        <pc:chgData name="Andrew Watson" userId="15ae2179-de7f-4011-bbea-779a33614917" providerId="ADAL" clId="{3DDB47B8-466B-47DA-A0F5-ADA056ADFD23}" dt="2022-09-20T00:30:53.038" v="1" actId="47"/>
        <pc:sldMkLst>
          <pc:docMk/>
          <pc:sldMk cId="2002589730" sldId="390"/>
        </pc:sldMkLst>
      </pc:sldChg>
      <pc:sldChg chg="del">
        <pc:chgData name="Andrew Watson" userId="15ae2179-de7f-4011-bbea-779a33614917" providerId="ADAL" clId="{3DDB47B8-466B-47DA-A0F5-ADA056ADFD23}" dt="2022-09-20T00:30:53.038" v="1" actId="47"/>
        <pc:sldMkLst>
          <pc:docMk/>
          <pc:sldMk cId="3134604340" sldId="391"/>
        </pc:sldMkLst>
      </pc:sldChg>
      <pc:sldChg chg="del">
        <pc:chgData name="Andrew Watson" userId="15ae2179-de7f-4011-bbea-779a33614917" providerId="ADAL" clId="{3DDB47B8-466B-47DA-A0F5-ADA056ADFD23}" dt="2022-09-20T00:30:53.038" v="1" actId="47"/>
        <pc:sldMkLst>
          <pc:docMk/>
          <pc:sldMk cId="811572792" sldId="392"/>
        </pc:sldMkLst>
      </pc:sldChg>
      <pc:sldChg chg="del">
        <pc:chgData name="Andrew Watson" userId="15ae2179-de7f-4011-bbea-779a33614917" providerId="ADAL" clId="{3DDB47B8-466B-47DA-A0F5-ADA056ADFD23}" dt="2022-09-20T00:30:53.038" v="1" actId="47"/>
        <pc:sldMkLst>
          <pc:docMk/>
          <pc:sldMk cId="3533710876" sldId="393"/>
        </pc:sldMkLst>
      </pc:sldChg>
      <pc:sldChg chg="del">
        <pc:chgData name="Andrew Watson" userId="15ae2179-de7f-4011-bbea-779a33614917" providerId="ADAL" clId="{3DDB47B8-466B-47DA-A0F5-ADA056ADFD23}" dt="2022-09-20T00:30:53.038" v="1" actId="47"/>
        <pc:sldMkLst>
          <pc:docMk/>
          <pc:sldMk cId="517801725" sldId="394"/>
        </pc:sldMkLst>
      </pc:sldChg>
      <pc:sldChg chg="del">
        <pc:chgData name="Andrew Watson" userId="15ae2179-de7f-4011-bbea-779a33614917" providerId="ADAL" clId="{3DDB47B8-466B-47DA-A0F5-ADA056ADFD23}" dt="2022-09-20T00:30:53.038" v="1" actId="47"/>
        <pc:sldMkLst>
          <pc:docMk/>
          <pc:sldMk cId="2012062228" sldId="395"/>
        </pc:sldMkLst>
      </pc:sldChg>
      <pc:sldChg chg="del">
        <pc:chgData name="Andrew Watson" userId="15ae2179-de7f-4011-bbea-779a33614917" providerId="ADAL" clId="{3DDB47B8-466B-47DA-A0F5-ADA056ADFD23}" dt="2022-09-20T00:30:53.038" v="1" actId="47"/>
        <pc:sldMkLst>
          <pc:docMk/>
          <pc:sldMk cId="2527263691" sldId="396"/>
        </pc:sldMkLst>
      </pc:sldChg>
      <pc:sldChg chg="del">
        <pc:chgData name="Andrew Watson" userId="15ae2179-de7f-4011-bbea-779a33614917" providerId="ADAL" clId="{3DDB47B8-466B-47DA-A0F5-ADA056ADFD23}" dt="2022-09-20T00:30:53.038" v="1" actId="47"/>
        <pc:sldMkLst>
          <pc:docMk/>
          <pc:sldMk cId="516751560" sldId="398"/>
        </pc:sldMkLst>
      </pc:sldChg>
      <pc:sldChg chg="del">
        <pc:chgData name="Andrew Watson" userId="15ae2179-de7f-4011-bbea-779a33614917" providerId="ADAL" clId="{3DDB47B8-466B-47DA-A0F5-ADA056ADFD23}" dt="2022-09-20T00:30:53.038" v="1" actId="47"/>
        <pc:sldMkLst>
          <pc:docMk/>
          <pc:sldMk cId="651964089" sldId="399"/>
        </pc:sldMkLst>
      </pc:sldChg>
      <pc:sldChg chg="del">
        <pc:chgData name="Andrew Watson" userId="15ae2179-de7f-4011-bbea-779a33614917" providerId="ADAL" clId="{3DDB47B8-466B-47DA-A0F5-ADA056ADFD23}" dt="2022-09-20T00:30:53.038" v="1" actId="47"/>
        <pc:sldMkLst>
          <pc:docMk/>
          <pc:sldMk cId="3626522879" sldId="400"/>
        </pc:sldMkLst>
      </pc:sldChg>
      <pc:sldChg chg="del">
        <pc:chgData name="Andrew Watson" userId="15ae2179-de7f-4011-bbea-779a33614917" providerId="ADAL" clId="{3DDB47B8-466B-47DA-A0F5-ADA056ADFD23}" dt="2022-09-20T00:30:53.038" v="1" actId="47"/>
        <pc:sldMkLst>
          <pc:docMk/>
          <pc:sldMk cId="327823261" sldId="401"/>
        </pc:sldMkLst>
      </pc:sldChg>
      <pc:sldChg chg="del">
        <pc:chgData name="Andrew Watson" userId="15ae2179-de7f-4011-bbea-779a33614917" providerId="ADAL" clId="{3DDB47B8-466B-47DA-A0F5-ADA056ADFD23}" dt="2022-09-20T00:30:53.038" v="1" actId="47"/>
        <pc:sldMkLst>
          <pc:docMk/>
          <pc:sldMk cId="1350678969" sldId="402"/>
        </pc:sldMkLst>
      </pc:sldChg>
      <pc:sldChg chg="del">
        <pc:chgData name="Andrew Watson" userId="15ae2179-de7f-4011-bbea-779a33614917" providerId="ADAL" clId="{3DDB47B8-466B-47DA-A0F5-ADA056ADFD23}" dt="2022-09-20T00:30:53.038" v="1" actId="47"/>
        <pc:sldMkLst>
          <pc:docMk/>
          <pc:sldMk cId="1514748966" sldId="403"/>
        </pc:sldMkLst>
      </pc:sldChg>
      <pc:sldChg chg="del">
        <pc:chgData name="Andrew Watson" userId="15ae2179-de7f-4011-bbea-779a33614917" providerId="ADAL" clId="{3DDB47B8-466B-47DA-A0F5-ADA056ADFD23}" dt="2022-09-20T00:30:53.038" v="1" actId="47"/>
        <pc:sldMkLst>
          <pc:docMk/>
          <pc:sldMk cId="878640200" sldId="404"/>
        </pc:sldMkLst>
      </pc:sldChg>
      <pc:sldChg chg="del">
        <pc:chgData name="Andrew Watson" userId="15ae2179-de7f-4011-bbea-779a33614917" providerId="ADAL" clId="{3DDB47B8-466B-47DA-A0F5-ADA056ADFD23}" dt="2022-09-20T00:30:53.038" v="1" actId="47"/>
        <pc:sldMkLst>
          <pc:docMk/>
          <pc:sldMk cId="2993479328" sldId="405"/>
        </pc:sldMkLst>
      </pc:sldChg>
      <pc:sldChg chg="del">
        <pc:chgData name="Andrew Watson" userId="15ae2179-de7f-4011-bbea-779a33614917" providerId="ADAL" clId="{3DDB47B8-466B-47DA-A0F5-ADA056ADFD23}" dt="2022-09-20T00:30:53.038" v="1" actId="47"/>
        <pc:sldMkLst>
          <pc:docMk/>
          <pc:sldMk cId="1559209952" sldId="406"/>
        </pc:sldMkLst>
      </pc:sldChg>
      <pc:sldChg chg="del">
        <pc:chgData name="Andrew Watson" userId="15ae2179-de7f-4011-bbea-779a33614917" providerId="ADAL" clId="{3DDB47B8-466B-47DA-A0F5-ADA056ADFD23}" dt="2022-09-20T00:30:53.038" v="1" actId="47"/>
        <pc:sldMkLst>
          <pc:docMk/>
          <pc:sldMk cId="1969591439" sldId="407"/>
        </pc:sldMkLst>
      </pc:sldChg>
      <pc:sldChg chg="del">
        <pc:chgData name="Andrew Watson" userId="15ae2179-de7f-4011-bbea-779a33614917" providerId="ADAL" clId="{3DDB47B8-466B-47DA-A0F5-ADA056ADFD23}" dt="2022-09-20T00:30:53.038" v="1" actId="47"/>
        <pc:sldMkLst>
          <pc:docMk/>
          <pc:sldMk cId="3873681253" sldId="408"/>
        </pc:sldMkLst>
      </pc:sldChg>
      <pc:sldChg chg="del">
        <pc:chgData name="Andrew Watson" userId="15ae2179-de7f-4011-bbea-779a33614917" providerId="ADAL" clId="{3DDB47B8-466B-47DA-A0F5-ADA056ADFD23}" dt="2022-09-20T00:30:53.038" v="1" actId="47"/>
        <pc:sldMkLst>
          <pc:docMk/>
          <pc:sldMk cId="555263676" sldId="409"/>
        </pc:sldMkLst>
      </pc:sldChg>
      <pc:sldChg chg="del">
        <pc:chgData name="Andrew Watson" userId="15ae2179-de7f-4011-bbea-779a33614917" providerId="ADAL" clId="{3DDB47B8-466B-47DA-A0F5-ADA056ADFD23}" dt="2022-09-20T00:30:53.038" v="1" actId="47"/>
        <pc:sldMkLst>
          <pc:docMk/>
          <pc:sldMk cId="2909737689" sldId="410"/>
        </pc:sldMkLst>
      </pc:sldChg>
      <pc:sldChg chg="del">
        <pc:chgData name="Andrew Watson" userId="15ae2179-de7f-4011-bbea-779a33614917" providerId="ADAL" clId="{3DDB47B8-466B-47DA-A0F5-ADA056ADFD23}" dt="2022-09-20T00:30:53.038" v="1" actId="47"/>
        <pc:sldMkLst>
          <pc:docMk/>
          <pc:sldMk cId="4053013324" sldId="411"/>
        </pc:sldMkLst>
      </pc:sldChg>
      <pc:sldChg chg="del">
        <pc:chgData name="Andrew Watson" userId="15ae2179-de7f-4011-bbea-779a33614917" providerId="ADAL" clId="{3DDB47B8-466B-47DA-A0F5-ADA056ADFD23}" dt="2022-09-20T00:30:53.038" v="1" actId="47"/>
        <pc:sldMkLst>
          <pc:docMk/>
          <pc:sldMk cId="2515901337" sldId="412"/>
        </pc:sldMkLst>
      </pc:sldChg>
      <pc:sldChg chg="del">
        <pc:chgData name="Andrew Watson" userId="15ae2179-de7f-4011-bbea-779a33614917" providerId="ADAL" clId="{3DDB47B8-466B-47DA-A0F5-ADA056ADFD23}" dt="2022-09-20T00:30:53.038" v="1" actId="47"/>
        <pc:sldMkLst>
          <pc:docMk/>
          <pc:sldMk cId="1302543510" sldId="413"/>
        </pc:sldMkLst>
      </pc:sldChg>
      <pc:sldChg chg="del">
        <pc:chgData name="Andrew Watson" userId="15ae2179-de7f-4011-bbea-779a33614917" providerId="ADAL" clId="{3DDB47B8-466B-47DA-A0F5-ADA056ADFD23}" dt="2022-09-20T00:30:53.038" v="1" actId="47"/>
        <pc:sldMkLst>
          <pc:docMk/>
          <pc:sldMk cId="1435103839" sldId="414"/>
        </pc:sldMkLst>
      </pc:sldChg>
      <pc:sldChg chg="del">
        <pc:chgData name="Andrew Watson" userId="15ae2179-de7f-4011-bbea-779a33614917" providerId="ADAL" clId="{3DDB47B8-466B-47DA-A0F5-ADA056ADFD23}" dt="2022-09-20T00:30:53.038" v="1" actId="47"/>
        <pc:sldMkLst>
          <pc:docMk/>
          <pc:sldMk cId="2211392118" sldId="415"/>
        </pc:sldMkLst>
      </pc:sldChg>
      <pc:sldChg chg="del">
        <pc:chgData name="Andrew Watson" userId="15ae2179-de7f-4011-bbea-779a33614917" providerId="ADAL" clId="{3DDB47B8-466B-47DA-A0F5-ADA056ADFD23}" dt="2022-09-20T00:30:53.038" v="1" actId="47"/>
        <pc:sldMkLst>
          <pc:docMk/>
          <pc:sldMk cId="1023749219" sldId="416"/>
        </pc:sldMkLst>
      </pc:sldChg>
      <pc:sldChg chg="del">
        <pc:chgData name="Andrew Watson" userId="15ae2179-de7f-4011-bbea-779a33614917" providerId="ADAL" clId="{3DDB47B8-466B-47DA-A0F5-ADA056ADFD23}" dt="2022-09-20T00:30:53.038" v="1" actId="47"/>
        <pc:sldMkLst>
          <pc:docMk/>
          <pc:sldMk cId="2248526747" sldId="417"/>
        </pc:sldMkLst>
      </pc:sldChg>
      <pc:sldChg chg="del">
        <pc:chgData name="Andrew Watson" userId="15ae2179-de7f-4011-bbea-779a33614917" providerId="ADAL" clId="{3DDB47B8-466B-47DA-A0F5-ADA056ADFD23}" dt="2022-09-20T00:30:53.038" v="1" actId="47"/>
        <pc:sldMkLst>
          <pc:docMk/>
          <pc:sldMk cId="2303511868" sldId="421"/>
        </pc:sldMkLst>
      </pc:sldChg>
      <pc:sldChg chg="del">
        <pc:chgData name="Andrew Watson" userId="15ae2179-de7f-4011-bbea-779a33614917" providerId="ADAL" clId="{3DDB47B8-466B-47DA-A0F5-ADA056ADFD23}" dt="2022-09-20T00:30:53.038" v="1" actId="47"/>
        <pc:sldMkLst>
          <pc:docMk/>
          <pc:sldMk cId="3848448158" sldId="422"/>
        </pc:sldMkLst>
      </pc:sldChg>
      <pc:sldChg chg="del">
        <pc:chgData name="Andrew Watson" userId="15ae2179-de7f-4011-bbea-779a33614917" providerId="ADAL" clId="{3DDB47B8-466B-47DA-A0F5-ADA056ADFD23}" dt="2022-09-20T00:30:53.038" v="1" actId="47"/>
        <pc:sldMkLst>
          <pc:docMk/>
          <pc:sldMk cId="999619599" sldId="423"/>
        </pc:sldMkLst>
      </pc:sldChg>
      <pc:sldChg chg="del">
        <pc:chgData name="Andrew Watson" userId="15ae2179-de7f-4011-bbea-779a33614917" providerId="ADAL" clId="{3DDB47B8-466B-47DA-A0F5-ADA056ADFD23}" dt="2022-09-20T00:30:53.038" v="1" actId="47"/>
        <pc:sldMkLst>
          <pc:docMk/>
          <pc:sldMk cId="2185928267" sldId="424"/>
        </pc:sldMkLst>
      </pc:sldChg>
      <pc:sldChg chg="del">
        <pc:chgData name="Andrew Watson" userId="15ae2179-de7f-4011-bbea-779a33614917" providerId="ADAL" clId="{3DDB47B8-466B-47DA-A0F5-ADA056ADFD23}" dt="2022-09-20T00:30:53.038" v="1" actId="47"/>
        <pc:sldMkLst>
          <pc:docMk/>
          <pc:sldMk cId="620919876" sldId="425"/>
        </pc:sldMkLst>
      </pc:sldChg>
      <pc:sldChg chg="del">
        <pc:chgData name="Andrew Watson" userId="15ae2179-de7f-4011-bbea-779a33614917" providerId="ADAL" clId="{3DDB47B8-466B-47DA-A0F5-ADA056ADFD23}" dt="2022-09-20T00:30:53.038" v="1" actId="47"/>
        <pc:sldMkLst>
          <pc:docMk/>
          <pc:sldMk cId="4192613928" sldId="428"/>
        </pc:sldMkLst>
      </pc:sldChg>
      <pc:sldChg chg="del">
        <pc:chgData name="Andrew Watson" userId="15ae2179-de7f-4011-bbea-779a33614917" providerId="ADAL" clId="{3DDB47B8-466B-47DA-A0F5-ADA056ADFD23}" dt="2022-09-20T00:30:53.038" v="1" actId="47"/>
        <pc:sldMkLst>
          <pc:docMk/>
          <pc:sldMk cId="945883225" sldId="429"/>
        </pc:sldMkLst>
      </pc:sldChg>
      <pc:sldChg chg="del">
        <pc:chgData name="Andrew Watson" userId="15ae2179-de7f-4011-bbea-779a33614917" providerId="ADAL" clId="{3DDB47B8-466B-47DA-A0F5-ADA056ADFD23}" dt="2022-09-20T00:30:53.038" v="1" actId="47"/>
        <pc:sldMkLst>
          <pc:docMk/>
          <pc:sldMk cId="2771191420" sldId="430"/>
        </pc:sldMkLst>
      </pc:sldChg>
      <pc:sldChg chg="del">
        <pc:chgData name="Andrew Watson" userId="15ae2179-de7f-4011-bbea-779a33614917" providerId="ADAL" clId="{3DDB47B8-466B-47DA-A0F5-ADA056ADFD23}" dt="2022-09-20T00:30:53.038" v="1" actId="47"/>
        <pc:sldMkLst>
          <pc:docMk/>
          <pc:sldMk cId="3023721781" sldId="431"/>
        </pc:sldMkLst>
      </pc:sldChg>
      <pc:sldChg chg="del">
        <pc:chgData name="Andrew Watson" userId="15ae2179-de7f-4011-bbea-779a33614917" providerId="ADAL" clId="{3DDB47B8-466B-47DA-A0F5-ADA056ADFD23}" dt="2022-09-20T00:30:53.038" v="1" actId="47"/>
        <pc:sldMkLst>
          <pc:docMk/>
          <pc:sldMk cId="2851898830" sldId="432"/>
        </pc:sldMkLst>
      </pc:sldChg>
      <pc:sldChg chg="del">
        <pc:chgData name="Andrew Watson" userId="15ae2179-de7f-4011-bbea-779a33614917" providerId="ADAL" clId="{3DDB47B8-466B-47DA-A0F5-ADA056ADFD23}" dt="2022-09-20T00:30:53.038" v="1" actId="47"/>
        <pc:sldMkLst>
          <pc:docMk/>
          <pc:sldMk cId="4275723326" sldId="433"/>
        </pc:sldMkLst>
      </pc:sldChg>
      <pc:sldChg chg="del">
        <pc:chgData name="Andrew Watson" userId="15ae2179-de7f-4011-bbea-779a33614917" providerId="ADAL" clId="{3DDB47B8-466B-47DA-A0F5-ADA056ADFD23}" dt="2022-09-20T00:30:53.038" v="1" actId="47"/>
        <pc:sldMkLst>
          <pc:docMk/>
          <pc:sldMk cId="795815406" sldId="434"/>
        </pc:sldMkLst>
      </pc:sldChg>
      <pc:sldChg chg="del">
        <pc:chgData name="Andrew Watson" userId="15ae2179-de7f-4011-bbea-779a33614917" providerId="ADAL" clId="{3DDB47B8-466B-47DA-A0F5-ADA056ADFD23}" dt="2022-09-20T00:30:53.038" v="1" actId="47"/>
        <pc:sldMkLst>
          <pc:docMk/>
          <pc:sldMk cId="991605776" sldId="435"/>
        </pc:sldMkLst>
      </pc:sldChg>
      <pc:sldChg chg="del">
        <pc:chgData name="Andrew Watson" userId="15ae2179-de7f-4011-bbea-779a33614917" providerId="ADAL" clId="{3DDB47B8-466B-47DA-A0F5-ADA056ADFD23}" dt="2022-09-20T00:30:53.038" v="1" actId="47"/>
        <pc:sldMkLst>
          <pc:docMk/>
          <pc:sldMk cId="3681488452" sldId="436"/>
        </pc:sldMkLst>
      </pc:sldChg>
      <pc:sldChg chg="del">
        <pc:chgData name="Andrew Watson" userId="15ae2179-de7f-4011-bbea-779a33614917" providerId="ADAL" clId="{3DDB47B8-466B-47DA-A0F5-ADA056ADFD23}" dt="2022-09-20T00:30:53.038" v="1" actId="47"/>
        <pc:sldMkLst>
          <pc:docMk/>
          <pc:sldMk cId="3237505932" sldId="437"/>
        </pc:sldMkLst>
      </pc:sldChg>
      <pc:sldChg chg="del">
        <pc:chgData name="Andrew Watson" userId="15ae2179-de7f-4011-bbea-779a33614917" providerId="ADAL" clId="{3DDB47B8-466B-47DA-A0F5-ADA056ADFD23}" dt="2022-09-20T00:30:53.038" v="1" actId="47"/>
        <pc:sldMkLst>
          <pc:docMk/>
          <pc:sldMk cId="1560379389" sldId="438"/>
        </pc:sldMkLst>
      </pc:sldChg>
      <pc:sldChg chg="del">
        <pc:chgData name="Andrew Watson" userId="15ae2179-de7f-4011-bbea-779a33614917" providerId="ADAL" clId="{3DDB47B8-466B-47DA-A0F5-ADA056ADFD23}" dt="2022-09-20T00:30:53.038" v="1" actId="47"/>
        <pc:sldMkLst>
          <pc:docMk/>
          <pc:sldMk cId="1328428245" sldId="439"/>
        </pc:sldMkLst>
      </pc:sldChg>
      <pc:sldChg chg="del">
        <pc:chgData name="Andrew Watson" userId="15ae2179-de7f-4011-bbea-779a33614917" providerId="ADAL" clId="{3DDB47B8-466B-47DA-A0F5-ADA056ADFD23}" dt="2022-09-20T00:30:53.038" v="1" actId="47"/>
        <pc:sldMkLst>
          <pc:docMk/>
          <pc:sldMk cId="2065986856" sldId="440"/>
        </pc:sldMkLst>
      </pc:sldChg>
      <pc:sldChg chg="del">
        <pc:chgData name="Andrew Watson" userId="15ae2179-de7f-4011-bbea-779a33614917" providerId="ADAL" clId="{3DDB47B8-466B-47DA-A0F5-ADA056ADFD23}" dt="2022-09-20T00:30:53.038" v="1" actId="47"/>
        <pc:sldMkLst>
          <pc:docMk/>
          <pc:sldMk cId="1998440050" sldId="441"/>
        </pc:sldMkLst>
      </pc:sldChg>
      <pc:sldChg chg="del">
        <pc:chgData name="Andrew Watson" userId="15ae2179-de7f-4011-bbea-779a33614917" providerId="ADAL" clId="{3DDB47B8-466B-47DA-A0F5-ADA056ADFD23}" dt="2022-09-20T00:30:53.038" v="1" actId="47"/>
        <pc:sldMkLst>
          <pc:docMk/>
          <pc:sldMk cId="3377084276" sldId="442"/>
        </pc:sldMkLst>
      </pc:sldChg>
      <pc:sldChg chg="del">
        <pc:chgData name="Andrew Watson" userId="15ae2179-de7f-4011-bbea-779a33614917" providerId="ADAL" clId="{3DDB47B8-466B-47DA-A0F5-ADA056ADFD23}" dt="2022-09-20T00:30:53.038" v="1" actId="47"/>
        <pc:sldMkLst>
          <pc:docMk/>
          <pc:sldMk cId="2598683490" sldId="443"/>
        </pc:sldMkLst>
      </pc:sldChg>
      <pc:sldChg chg="del">
        <pc:chgData name="Andrew Watson" userId="15ae2179-de7f-4011-bbea-779a33614917" providerId="ADAL" clId="{3DDB47B8-466B-47DA-A0F5-ADA056ADFD23}" dt="2022-09-20T00:30:53.038" v="1" actId="47"/>
        <pc:sldMkLst>
          <pc:docMk/>
          <pc:sldMk cId="781111923" sldId="444"/>
        </pc:sldMkLst>
      </pc:sldChg>
      <pc:sldChg chg="del">
        <pc:chgData name="Andrew Watson" userId="15ae2179-de7f-4011-bbea-779a33614917" providerId="ADAL" clId="{3DDB47B8-466B-47DA-A0F5-ADA056ADFD23}" dt="2022-09-20T00:30:53.038" v="1" actId="47"/>
        <pc:sldMkLst>
          <pc:docMk/>
          <pc:sldMk cId="2383010200" sldId="445"/>
        </pc:sldMkLst>
      </pc:sldChg>
      <pc:sldChg chg="del">
        <pc:chgData name="Andrew Watson" userId="15ae2179-de7f-4011-bbea-779a33614917" providerId="ADAL" clId="{3DDB47B8-466B-47DA-A0F5-ADA056ADFD23}" dt="2022-09-20T00:30:53.038" v="1" actId="47"/>
        <pc:sldMkLst>
          <pc:docMk/>
          <pc:sldMk cId="2954283405" sldId="448"/>
        </pc:sldMkLst>
      </pc:sldChg>
      <pc:sldChg chg="del">
        <pc:chgData name="Andrew Watson" userId="15ae2179-de7f-4011-bbea-779a33614917" providerId="ADAL" clId="{3DDB47B8-466B-47DA-A0F5-ADA056ADFD23}" dt="2022-09-20T00:30:53.038" v="1" actId="47"/>
        <pc:sldMkLst>
          <pc:docMk/>
          <pc:sldMk cId="4123872287" sldId="449"/>
        </pc:sldMkLst>
      </pc:sldChg>
      <pc:sldChg chg="del">
        <pc:chgData name="Andrew Watson" userId="15ae2179-de7f-4011-bbea-779a33614917" providerId="ADAL" clId="{3DDB47B8-466B-47DA-A0F5-ADA056ADFD23}" dt="2022-09-20T00:30:53.038" v="1" actId="47"/>
        <pc:sldMkLst>
          <pc:docMk/>
          <pc:sldMk cId="3022447959" sldId="450"/>
        </pc:sldMkLst>
      </pc:sldChg>
      <pc:sldChg chg="del">
        <pc:chgData name="Andrew Watson" userId="15ae2179-de7f-4011-bbea-779a33614917" providerId="ADAL" clId="{3DDB47B8-466B-47DA-A0F5-ADA056ADFD23}" dt="2022-09-20T00:30:53.038" v="1" actId="47"/>
        <pc:sldMkLst>
          <pc:docMk/>
          <pc:sldMk cId="2929998645" sldId="451"/>
        </pc:sldMkLst>
      </pc:sldChg>
      <pc:sldChg chg="del">
        <pc:chgData name="Andrew Watson" userId="15ae2179-de7f-4011-bbea-779a33614917" providerId="ADAL" clId="{3DDB47B8-466B-47DA-A0F5-ADA056ADFD23}" dt="2022-09-20T00:30:53.038" v="1" actId="47"/>
        <pc:sldMkLst>
          <pc:docMk/>
          <pc:sldMk cId="3487231539" sldId="452"/>
        </pc:sldMkLst>
      </pc:sldChg>
      <pc:sldChg chg="del">
        <pc:chgData name="Andrew Watson" userId="15ae2179-de7f-4011-bbea-779a33614917" providerId="ADAL" clId="{3DDB47B8-466B-47DA-A0F5-ADA056ADFD23}" dt="2022-09-20T00:30:53.038" v="1" actId="47"/>
        <pc:sldMkLst>
          <pc:docMk/>
          <pc:sldMk cId="2630497016" sldId="453"/>
        </pc:sldMkLst>
      </pc:sldChg>
      <pc:sldChg chg="del">
        <pc:chgData name="Andrew Watson" userId="15ae2179-de7f-4011-bbea-779a33614917" providerId="ADAL" clId="{3DDB47B8-466B-47DA-A0F5-ADA056ADFD23}" dt="2022-09-20T00:30:53.038" v="1" actId="47"/>
        <pc:sldMkLst>
          <pc:docMk/>
          <pc:sldMk cId="1585767934" sldId="454"/>
        </pc:sldMkLst>
      </pc:sldChg>
      <pc:sldChg chg="del">
        <pc:chgData name="Andrew Watson" userId="15ae2179-de7f-4011-bbea-779a33614917" providerId="ADAL" clId="{3DDB47B8-466B-47DA-A0F5-ADA056ADFD23}" dt="2022-09-20T00:30:53.038" v="1" actId="47"/>
        <pc:sldMkLst>
          <pc:docMk/>
          <pc:sldMk cId="723995386" sldId="455"/>
        </pc:sldMkLst>
      </pc:sldChg>
      <pc:sldChg chg="del">
        <pc:chgData name="Andrew Watson" userId="15ae2179-de7f-4011-bbea-779a33614917" providerId="ADAL" clId="{3DDB47B8-466B-47DA-A0F5-ADA056ADFD23}" dt="2022-09-20T00:30:53.038" v="1" actId="47"/>
        <pc:sldMkLst>
          <pc:docMk/>
          <pc:sldMk cId="1531718716" sldId="456"/>
        </pc:sldMkLst>
      </pc:sldChg>
      <pc:sldChg chg="del">
        <pc:chgData name="Andrew Watson" userId="15ae2179-de7f-4011-bbea-779a33614917" providerId="ADAL" clId="{3DDB47B8-466B-47DA-A0F5-ADA056ADFD23}" dt="2022-09-20T00:30:53.038" v="1" actId="47"/>
        <pc:sldMkLst>
          <pc:docMk/>
          <pc:sldMk cId="154633137" sldId="457"/>
        </pc:sldMkLst>
      </pc:sldChg>
      <pc:sldChg chg="del">
        <pc:chgData name="Andrew Watson" userId="15ae2179-de7f-4011-bbea-779a33614917" providerId="ADAL" clId="{3DDB47B8-466B-47DA-A0F5-ADA056ADFD23}" dt="2022-09-20T00:30:53.038" v="1" actId="47"/>
        <pc:sldMkLst>
          <pc:docMk/>
          <pc:sldMk cId="331305629" sldId="458"/>
        </pc:sldMkLst>
      </pc:sldChg>
      <pc:sldChg chg="del">
        <pc:chgData name="Andrew Watson" userId="15ae2179-de7f-4011-bbea-779a33614917" providerId="ADAL" clId="{3DDB47B8-466B-47DA-A0F5-ADA056ADFD23}" dt="2022-09-20T00:30:53.038" v="1" actId="47"/>
        <pc:sldMkLst>
          <pc:docMk/>
          <pc:sldMk cId="417026772" sldId="460"/>
        </pc:sldMkLst>
      </pc:sldChg>
      <pc:sldChg chg="del">
        <pc:chgData name="Andrew Watson" userId="15ae2179-de7f-4011-bbea-779a33614917" providerId="ADAL" clId="{3DDB47B8-466B-47DA-A0F5-ADA056ADFD23}" dt="2022-09-20T00:30:53.038" v="1" actId="47"/>
        <pc:sldMkLst>
          <pc:docMk/>
          <pc:sldMk cId="3327230501" sldId="461"/>
        </pc:sldMkLst>
      </pc:sldChg>
      <pc:sldChg chg="del">
        <pc:chgData name="Andrew Watson" userId="15ae2179-de7f-4011-bbea-779a33614917" providerId="ADAL" clId="{3DDB47B8-466B-47DA-A0F5-ADA056ADFD23}" dt="2022-09-20T00:30:53.038" v="1" actId="47"/>
        <pc:sldMkLst>
          <pc:docMk/>
          <pc:sldMk cId="3461827862" sldId="462"/>
        </pc:sldMkLst>
      </pc:sldChg>
      <pc:sldChg chg="del">
        <pc:chgData name="Andrew Watson" userId="15ae2179-de7f-4011-bbea-779a33614917" providerId="ADAL" clId="{3DDB47B8-466B-47DA-A0F5-ADA056ADFD23}" dt="2022-09-20T00:30:53.038" v="1" actId="47"/>
        <pc:sldMkLst>
          <pc:docMk/>
          <pc:sldMk cId="4224473904" sldId="463"/>
        </pc:sldMkLst>
      </pc:sldChg>
      <pc:sldChg chg="del">
        <pc:chgData name="Andrew Watson" userId="15ae2179-de7f-4011-bbea-779a33614917" providerId="ADAL" clId="{3DDB47B8-466B-47DA-A0F5-ADA056ADFD23}" dt="2022-09-20T00:30:53.038" v="1" actId="47"/>
        <pc:sldMkLst>
          <pc:docMk/>
          <pc:sldMk cId="336904102" sldId="464"/>
        </pc:sldMkLst>
      </pc:sldChg>
      <pc:sldChg chg="del">
        <pc:chgData name="Andrew Watson" userId="15ae2179-de7f-4011-bbea-779a33614917" providerId="ADAL" clId="{3DDB47B8-466B-47DA-A0F5-ADA056ADFD23}" dt="2022-09-20T00:30:53.038" v="1" actId="47"/>
        <pc:sldMkLst>
          <pc:docMk/>
          <pc:sldMk cId="1313553890" sldId="466"/>
        </pc:sldMkLst>
      </pc:sldChg>
      <pc:sldChg chg="del">
        <pc:chgData name="Andrew Watson" userId="15ae2179-de7f-4011-bbea-779a33614917" providerId="ADAL" clId="{3DDB47B8-466B-47DA-A0F5-ADA056ADFD23}" dt="2022-09-20T00:30:53.038" v="1" actId="47"/>
        <pc:sldMkLst>
          <pc:docMk/>
          <pc:sldMk cId="1037568152" sldId="467"/>
        </pc:sldMkLst>
      </pc:sldChg>
      <pc:sldChg chg="del">
        <pc:chgData name="Andrew Watson" userId="15ae2179-de7f-4011-bbea-779a33614917" providerId="ADAL" clId="{3DDB47B8-466B-47DA-A0F5-ADA056ADFD23}" dt="2022-09-20T00:30:53.038" v="1" actId="47"/>
        <pc:sldMkLst>
          <pc:docMk/>
          <pc:sldMk cId="2639576877" sldId="468"/>
        </pc:sldMkLst>
      </pc:sldChg>
      <pc:sldChg chg="del">
        <pc:chgData name="Andrew Watson" userId="15ae2179-de7f-4011-bbea-779a33614917" providerId="ADAL" clId="{3DDB47B8-466B-47DA-A0F5-ADA056ADFD23}" dt="2022-09-20T00:30:53.038" v="1" actId="47"/>
        <pc:sldMkLst>
          <pc:docMk/>
          <pc:sldMk cId="4006080731" sldId="469"/>
        </pc:sldMkLst>
      </pc:sldChg>
      <pc:sldChg chg="del">
        <pc:chgData name="Andrew Watson" userId="15ae2179-de7f-4011-bbea-779a33614917" providerId="ADAL" clId="{3DDB47B8-466B-47DA-A0F5-ADA056ADFD23}" dt="2022-09-20T00:30:53.038" v="1" actId="47"/>
        <pc:sldMkLst>
          <pc:docMk/>
          <pc:sldMk cId="388382195" sldId="470"/>
        </pc:sldMkLst>
      </pc:sldChg>
      <pc:sldChg chg="del">
        <pc:chgData name="Andrew Watson" userId="15ae2179-de7f-4011-bbea-779a33614917" providerId="ADAL" clId="{3DDB47B8-466B-47DA-A0F5-ADA056ADFD23}" dt="2022-09-20T00:30:53.038" v="1" actId="47"/>
        <pc:sldMkLst>
          <pc:docMk/>
          <pc:sldMk cId="1161048739" sldId="471"/>
        </pc:sldMkLst>
      </pc:sldChg>
      <pc:sldChg chg="del">
        <pc:chgData name="Andrew Watson" userId="15ae2179-de7f-4011-bbea-779a33614917" providerId="ADAL" clId="{3DDB47B8-466B-47DA-A0F5-ADA056ADFD23}" dt="2022-09-20T00:30:53.038" v="1" actId="47"/>
        <pc:sldMkLst>
          <pc:docMk/>
          <pc:sldMk cId="889812442" sldId="472"/>
        </pc:sldMkLst>
      </pc:sldChg>
      <pc:sldChg chg="del">
        <pc:chgData name="Andrew Watson" userId="15ae2179-de7f-4011-bbea-779a33614917" providerId="ADAL" clId="{3DDB47B8-466B-47DA-A0F5-ADA056ADFD23}" dt="2022-09-20T00:30:53.038" v="1" actId="47"/>
        <pc:sldMkLst>
          <pc:docMk/>
          <pc:sldMk cId="2102634288" sldId="473"/>
        </pc:sldMkLst>
      </pc:sldChg>
      <pc:sldChg chg="del">
        <pc:chgData name="Andrew Watson" userId="15ae2179-de7f-4011-bbea-779a33614917" providerId="ADAL" clId="{3DDB47B8-466B-47DA-A0F5-ADA056ADFD23}" dt="2022-09-20T00:30:53.038" v="1" actId="47"/>
        <pc:sldMkLst>
          <pc:docMk/>
          <pc:sldMk cId="2941606640" sldId="474"/>
        </pc:sldMkLst>
      </pc:sldChg>
      <pc:sldChg chg="del">
        <pc:chgData name="Andrew Watson" userId="15ae2179-de7f-4011-bbea-779a33614917" providerId="ADAL" clId="{3DDB47B8-466B-47DA-A0F5-ADA056ADFD23}" dt="2022-09-20T00:30:53.038" v="1" actId="47"/>
        <pc:sldMkLst>
          <pc:docMk/>
          <pc:sldMk cId="1044922125" sldId="475"/>
        </pc:sldMkLst>
      </pc:sldChg>
      <pc:sldChg chg="del">
        <pc:chgData name="Andrew Watson" userId="15ae2179-de7f-4011-bbea-779a33614917" providerId="ADAL" clId="{3DDB47B8-466B-47DA-A0F5-ADA056ADFD23}" dt="2022-09-20T00:30:53.038" v="1" actId="47"/>
        <pc:sldMkLst>
          <pc:docMk/>
          <pc:sldMk cId="3199888245" sldId="476"/>
        </pc:sldMkLst>
      </pc:sldChg>
      <pc:sldChg chg="del">
        <pc:chgData name="Andrew Watson" userId="15ae2179-de7f-4011-bbea-779a33614917" providerId="ADAL" clId="{3DDB47B8-466B-47DA-A0F5-ADA056ADFD23}" dt="2022-09-20T00:30:53.038" v="1" actId="47"/>
        <pc:sldMkLst>
          <pc:docMk/>
          <pc:sldMk cId="3778241135" sldId="478"/>
        </pc:sldMkLst>
      </pc:sldChg>
      <pc:sldChg chg="del">
        <pc:chgData name="Andrew Watson" userId="15ae2179-de7f-4011-bbea-779a33614917" providerId="ADAL" clId="{3DDB47B8-466B-47DA-A0F5-ADA056ADFD23}" dt="2022-09-20T00:30:53.038" v="1" actId="47"/>
        <pc:sldMkLst>
          <pc:docMk/>
          <pc:sldMk cId="3565005717" sldId="479"/>
        </pc:sldMkLst>
      </pc:sldChg>
      <pc:sldChg chg="del">
        <pc:chgData name="Andrew Watson" userId="15ae2179-de7f-4011-bbea-779a33614917" providerId="ADAL" clId="{3DDB47B8-466B-47DA-A0F5-ADA056ADFD23}" dt="2022-09-20T00:30:53.038" v="1" actId="47"/>
        <pc:sldMkLst>
          <pc:docMk/>
          <pc:sldMk cId="1881687621" sldId="480"/>
        </pc:sldMkLst>
      </pc:sldChg>
      <pc:sldChg chg="del">
        <pc:chgData name="Andrew Watson" userId="15ae2179-de7f-4011-bbea-779a33614917" providerId="ADAL" clId="{3DDB47B8-466B-47DA-A0F5-ADA056ADFD23}" dt="2022-09-20T00:30:53.038" v="1" actId="47"/>
        <pc:sldMkLst>
          <pc:docMk/>
          <pc:sldMk cId="2113217652" sldId="481"/>
        </pc:sldMkLst>
      </pc:sldChg>
      <pc:sldChg chg="del">
        <pc:chgData name="Andrew Watson" userId="15ae2179-de7f-4011-bbea-779a33614917" providerId="ADAL" clId="{3DDB47B8-466B-47DA-A0F5-ADA056ADFD23}" dt="2022-09-20T00:30:53.038" v="1" actId="47"/>
        <pc:sldMkLst>
          <pc:docMk/>
          <pc:sldMk cId="2844377056" sldId="482"/>
        </pc:sldMkLst>
      </pc:sldChg>
      <pc:sldChg chg="del">
        <pc:chgData name="Andrew Watson" userId="15ae2179-de7f-4011-bbea-779a33614917" providerId="ADAL" clId="{3DDB47B8-466B-47DA-A0F5-ADA056ADFD23}" dt="2022-09-20T00:30:53.038" v="1" actId="47"/>
        <pc:sldMkLst>
          <pc:docMk/>
          <pc:sldMk cId="2464034803" sldId="483"/>
        </pc:sldMkLst>
      </pc:sldChg>
      <pc:sldChg chg="del">
        <pc:chgData name="Andrew Watson" userId="15ae2179-de7f-4011-bbea-779a33614917" providerId="ADAL" clId="{3DDB47B8-466B-47DA-A0F5-ADA056ADFD23}" dt="2022-09-20T00:30:53.038" v="1" actId="47"/>
        <pc:sldMkLst>
          <pc:docMk/>
          <pc:sldMk cId="2487980082" sldId="484"/>
        </pc:sldMkLst>
      </pc:sldChg>
      <pc:sldChg chg="del">
        <pc:chgData name="Andrew Watson" userId="15ae2179-de7f-4011-bbea-779a33614917" providerId="ADAL" clId="{3DDB47B8-466B-47DA-A0F5-ADA056ADFD23}" dt="2022-09-20T00:30:53.038" v="1" actId="47"/>
        <pc:sldMkLst>
          <pc:docMk/>
          <pc:sldMk cId="1878850851" sldId="485"/>
        </pc:sldMkLst>
      </pc:sldChg>
      <pc:sldChg chg="del">
        <pc:chgData name="Andrew Watson" userId="15ae2179-de7f-4011-bbea-779a33614917" providerId="ADAL" clId="{3DDB47B8-466B-47DA-A0F5-ADA056ADFD23}" dt="2022-09-20T00:30:53.038" v="1" actId="47"/>
        <pc:sldMkLst>
          <pc:docMk/>
          <pc:sldMk cId="3731175500" sldId="486"/>
        </pc:sldMkLst>
      </pc:sldChg>
      <pc:sldChg chg="del">
        <pc:chgData name="Andrew Watson" userId="15ae2179-de7f-4011-bbea-779a33614917" providerId="ADAL" clId="{3DDB47B8-466B-47DA-A0F5-ADA056ADFD23}" dt="2022-09-20T00:30:53.038" v="1" actId="47"/>
        <pc:sldMkLst>
          <pc:docMk/>
          <pc:sldMk cId="425818434" sldId="487"/>
        </pc:sldMkLst>
      </pc:sldChg>
      <pc:sldChg chg="del">
        <pc:chgData name="Andrew Watson" userId="15ae2179-de7f-4011-bbea-779a33614917" providerId="ADAL" clId="{3DDB47B8-466B-47DA-A0F5-ADA056ADFD23}" dt="2022-09-20T00:30:53.038" v="1" actId="47"/>
        <pc:sldMkLst>
          <pc:docMk/>
          <pc:sldMk cId="2515598738" sldId="488"/>
        </pc:sldMkLst>
      </pc:sldChg>
      <pc:sldChg chg="del">
        <pc:chgData name="Andrew Watson" userId="15ae2179-de7f-4011-bbea-779a33614917" providerId="ADAL" clId="{3DDB47B8-466B-47DA-A0F5-ADA056ADFD23}" dt="2022-09-20T00:30:53.038" v="1" actId="47"/>
        <pc:sldMkLst>
          <pc:docMk/>
          <pc:sldMk cId="459354996" sldId="489"/>
        </pc:sldMkLst>
      </pc:sldChg>
      <pc:sldChg chg="del">
        <pc:chgData name="Andrew Watson" userId="15ae2179-de7f-4011-bbea-779a33614917" providerId="ADAL" clId="{3DDB47B8-466B-47DA-A0F5-ADA056ADFD23}" dt="2022-09-20T00:30:53.038" v="1" actId="47"/>
        <pc:sldMkLst>
          <pc:docMk/>
          <pc:sldMk cId="2377962636" sldId="490"/>
        </pc:sldMkLst>
      </pc:sldChg>
      <pc:sldChg chg="del">
        <pc:chgData name="Andrew Watson" userId="15ae2179-de7f-4011-bbea-779a33614917" providerId="ADAL" clId="{3DDB47B8-466B-47DA-A0F5-ADA056ADFD23}" dt="2022-09-20T00:30:53.038" v="1" actId="47"/>
        <pc:sldMkLst>
          <pc:docMk/>
          <pc:sldMk cId="3080957550" sldId="491"/>
        </pc:sldMkLst>
      </pc:sldChg>
      <pc:sldChg chg="del">
        <pc:chgData name="Andrew Watson" userId="15ae2179-de7f-4011-bbea-779a33614917" providerId="ADAL" clId="{3DDB47B8-466B-47DA-A0F5-ADA056ADFD23}" dt="2022-09-20T00:30:53.038" v="1" actId="47"/>
        <pc:sldMkLst>
          <pc:docMk/>
          <pc:sldMk cId="3768129347" sldId="492"/>
        </pc:sldMkLst>
      </pc:sldChg>
      <pc:sldChg chg="del">
        <pc:chgData name="Andrew Watson" userId="15ae2179-de7f-4011-bbea-779a33614917" providerId="ADAL" clId="{3DDB47B8-466B-47DA-A0F5-ADA056ADFD23}" dt="2022-09-20T00:30:53.038" v="1" actId="47"/>
        <pc:sldMkLst>
          <pc:docMk/>
          <pc:sldMk cId="3537640918" sldId="493"/>
        </pc:sldMkLst>
      </pc:sldChg>
      <pc:sldChg chg="del">
        <pc:chgData name="Andrew Watson" userId="15ae2179-de7f-4011-bbea-779a33614917" providerId="ADAL" clId="{3DDB47B8-466B-47DA-A0F5-ADA056ADFD23}" dt="2022-09-20T00:30:53.038" v="1" actId="47"/>
        <pc:sldMkLst>
          <pc:docMk/>
          <pc:sldMk cId="415819112" sldId="494"/>
        </pc:sldMkLst>
      </pc:sldChg>
      <pc:sldChg chg="del">
        <pc:chgData name="Andrew Watson" userId="15ae2179-de7f-4011-bbea-779a33614917" providerId="ADAL" clId="{3DDB47B8-466B-47DA-A0F5-ADA056ADFD23}" dt="2022-09-20T00:30:53.038" v="1" actId="47"/>
        <pc:sldMkLst>
          <pc:docMk/>
          <pc:sldMk cId="1198401180" sldId="495"/>
        </pc:sldMkLst>
      </pc:sldChg>
      <pc:sldChg chg="del">
        <pc:chgData name="Andrew Watson" userId="15ae2179-de7f-4011-bbea-779a33614917" providerId="ADAL" clId="{3DDB47B8-466B-47DA-A0F5-ADA056ADFD23}" dt="2022-09-20T00:30:53.038" v="1" actId="47"/>
        <pc:sldMkLst>
          <pc:docMk/>
          <pc:sldMk cId="1933293573" sldId="496"/>
        </pc:sldMkLst>
      </pc:sldChg>
      <pc:sldChg chg="del">
        <pc:chgData name="Andrew Watson" userId="15ae2179-de7f-4011-bbea-779a33614917" providerId="ADAL" clId="{3DDB47B8-466B-47DA-A0F5-ADA056ADFD23}" dt="2022-09-20T00:30:53.038" v="1" actId="47"/>
        <pc:sldMkLst>
          <pc:docMk/>
          <pc:sldMk cId="300356658" sldId="497"/>
        </pc:sldMkLst>
      </pc:sldChg>
      <pc:sldChg chg="del">
        <pc:chgData name="Andrew Watson" userId="15ae2179-de7f-4011-bbea-779a33614917" providerId="ADAL" clId="{3DDB47B8-466B-47DA-A0F5-ADA056ADFD23}" dt="2022-09-20T00:30:53.038" v="1" actId="47"/>
        <pc:sldMkLst>
          <pc:docMk/>
          <pc:sldMk cId="65231419" sldId="500"/>
        </pc:sldMkLst>
      </pc:sldChg>
      <pc:sldChg chg="del">
        <pc:chgData name="Andrew Watson" userId="15ae2179-de7f-4011-bbea-779a33614917" providerId="ADAL" clId="{3DDB47B8-466B-47DA-A0F5-ADA056ADFD23}" dt="2022-09-20T00:30:53.038" v="1" actId="47"/>
        <pc:sldMkLst>
          <pc:docMk/>
          <pc:sldMk cId="3872366380" sldId="501"/>
        </pc:sldMkLst>
      </pc:sldChg>
      <pc:sldChg chg="del">
        <pc:chgData name="Andrew Watson" userId="15ae2179-de7f-4011-bbea-779a33614917" providerId="ADAL" clId="{3DDB47B8-466B-47DA-A0F5-ADA056ADFD23}" dt="2022-09-20T00:30:53.038" v="1" actId="47"/>
        <pc:sldMkLst>
          <pc:docMk/>
          <pc:sldMk cId="4176473090" sldId="508"/>
        </pc:sldMkLst>
      </pc:sldChg>
      <pc:sldChg chg="del">
        <pc:chgData name="Andrew Watson" userId="15ae2179-de7f-4011-bbea-779a33614917" providerId="ADAL" clId="{3DDB47B8-466B-47DA-A0F5-ADA056ADFD23}" dt="2022-09-20T00:30:53.038" v="1" actId="47"/>
        <pc:sldMkLst>
          <pc:docMk/>
          <pc:sldMk cId="225038137" sldId="509"/>
        </pc:sldMkLst>
      </pc:sldChg>
      <pc:sldChg chg="del">
        <pc:chgData name="Andrew Watson" userId="15ae2179-de7f-4011-bbea-779a33614917" providerId="ADAL" clId="{3DDB47B8-466B-47DA-A0F5-ADA056ADFD23}" dt="2022-09-20T00:30:53.038" v="1" actId="47"/>
        <pc:sldMkLst>
          <pc:docMk/>
          <pc:sldMk cId="4277690744" sldId="510"/>
        </pc:sldMkLst>
      </pc:sldChg>
      <pc:sldChg chg="del">
        <pc:chgData name="Andrew Watson" userId="15ae2179-de7f-4011-bbea-779a33614917" providerId="ADAL" clId="{3DDB47B8-466B-47DA-A0F5-ADA056ADFD23}" dt="2022-09-20T00:30:53.038" v="1" actId="47"/>
        <pc:sldMkLst>
          <pc:docMk/>
          <pc:sldMk cId="178594979" sldId="511"/>
        </pc:sldMkLst>
      </pc:sldChg>
      <pc:sldChg chg="del">
        <pc:chgData name="Andrew Watson" userId="15ae2179-de7f-4011-bbea-779a33614917" providerId="ADAL" clId="{3DDB47B8-466B-47DA-A0F5-ADA056ADFD23}" dt="2022-09-20T00:30:53.038" v="1" actId="47"/>
        <pc:sldMkLst>
          <pc:docMk/>
          <pc:sldMk cId="3802084864" sldId="512"/>
        </pc:sldMkLst>
      </pc:sldChg>
      <pc:sldChg chg="del">
        <pc:chgData name="Andrew Watson" userId="15ae2179-de7f-4011-bbea-779a33614917" providerId="ADAL" clId="{3DDB47B8-466B-47DA-A0F5-ADA056ADFD23}" dt="2022-09-20T00:30:53.038" v="1" actId="47"/>
        <pc:sldMkLst>
          <pc:docMk/>
          <pc:sldMk cId="2055721791" sldId="514"/>
        </pc:sldMkLst>
      </pc:sldChg>
      <pc:sldChg chg="del">
        <pc:chgData name="Andrew Watson" userId="15ae2179-de7f-4011-bbea-779a33614917" providerId="ADAL" clId="{3DDB47B8-466B-47DA-A0F5-ADA056ADFD23}" dt="2022-09-20T00:30:53.038" v="1" actId="47"/>
        <pc:sldMkLst>
          <pc:docMk/>
          <pc:sldMk cId="3346534481" sldId="516"/>
        </pc:sldMkLst>
      </pc:sldChg>
      <pc:sldChg chg="del">
        <pc:chgData name="Andrew Watson" userId="15ae2179-de7f-4011-bbea-779a33614917" providerId="ADAL" clId="{3DDB47B8-466B-47DA-A0F5-ADA056ADFD23}" dt="2022-09-20T00:30:53.038" v="1" actId="47"/>
        <pc:sldMkLst>
          <pc:docMk/>
          <pc:sldMk cId="1241658010" sldId="518"/>
        </pc:sldMkLst>
      </pc:sldChg>
      <pc:sldChg chg="del">
        <pc:chgData name="Andrew Watson" userId="15ae2179-de7f-4011-bbea-779a33614917" providerId="ADAL" clId="{3DDB47B8-466B-47DA-A0F5-ADA056ADFD23}" dt="2022-09-20T00:30:53.038" v="1" actId="47"/>
        <pc:sldMkLst>
          <pc:docMk/>
          <pc:sldMk cId="1656067967" sldId="724"/>
        </pc:sldMkLst>
      </pc:sldChg>
      <pc:sldChg chg="del">
        <pc:chgData name="Andrew Watson" userId="15ae2179-de7f-4011-bbea-779a33614917" providerId="ADAL" clId="{3DDB47B8-466B-47DA-A0F5-ADA056ADFD23}" dt="2022-09-20T00:30:53.038" v="1" actId="47"/>
        <pc:sldMkLst>
          <pc:docMk/>
          <pc:sldMk cId="3148355456" sldId="726"/>
        </pc:sldMkLst>
      </pc:sldChg>
      <pc:sldChg chg="del">
        <pc:chgData name="Andrew Watson" userId="15ae2179-de7f-4011-bbea-779a33614917" providerId="ADAL" clId="{3DDB47B8-466B-47DA-A0F5-ADA056ADFD23}" dt="2022-09-20T00:30:53.038" v="1" actId="47"/>
        <pc:sldMkLst>
          <pc:docMk/>
          <pc:sldMk cId="17515412" sldId="728"/>
        </pc:sldMkLst>
      </pc:sldChg>
      <pc:sldChg chg="del">
        <pc:chgData name="Andrew Watson" userId="15ae2179-de7f-4011-bbea-779a33614917" providerId="ADAL" clId="{3DDB47B8-466B-47DA-A0F5-ADA056ADFD23}" dt="2022-09-20T00:30:53.038" v="1" actId="47"/>
        <pc:sldMkLst>
          <pc:docMk/>
          <pc:sldMk cId="636193657" sldId="729"/>
        </pc:sldMkLst>
      </pc:sldChg>
      <pc:sldChg chg="del">
        <pc:chgData name="Andrew Watson" userId="15ae2179-de7f-4011-bbea-779a33614917" providerId="ADAL" clId="{3DDB47B8-466B-47DA-A0F5-ADA056ADFD23}" dt="2022-09-20T00:30:53.038" v="1" actId="47"/>
        <pc:sldMkLst>
          <pc:docMk/>
          <pc:sldMk cId="949839335" sldId="730"/>
        </pc:sldMkLst>
      </pc:sldChg>
      <pc:sldChg chg="del">
        <pc:chgData name="Andrew Watson" userId="15ae2179-de7f-4011-bbea-779a33614917" providerId="ADAL" clId="{3DDB47B8-466B-47DA-A0F5-ADA056ADFD23}" dt="2022-09-20T00:30:53.038" v="1" actId="47"/>
        <pc:sldMkLst>
          <pc:docMk/>
          <pc:sldMk cId="1716529163" sldId="732"/>
        </pc:sldMkLst>
      </pc:sldChg>
      <pc:sldChg chg="del">
        <pc:chgData name="Andrew Watson" userId="15ae2179-de7f-4011-bbea-779a33614917" providerId="ADAL" clId="{3DDB47B8-466B-47DA-A0F5-ADA056ADFD23}" dt="2022-09-20T00:30:53.038" v="1" actId="47"/>
        <pc:sldMkLst>
          <pc:docMk/>
          <pc:sldMk cId="2747515957" sldId="733"/>
        </pc:sldMkLst>
      </pc:sldChg>
      <pc:sldChg chg="del">
        <pc:chgData name="Andrew Watson" userId="15ae2179-de7f-4011-bbea-779a33614917" providerId="ADAL" clId="{3DDB47B8-466B-47DA-A0F5-ADA056ADFD23}" dt="2022-09-20T00:30:53.038" v="1" actId="47"/>
        <pc:sldMkLst>
          <pc:docMk/>
          <pc:sldMk cId="725668338" sldId="734"/>
        </pc:sldMkLst>
      </pc:sldChg>
      <pc:sldChg chg="del">
        <pc:chgData name="Andrew Watson" userId="15ae2179-de7f-4011-bbea-779a33614917" providerId="ADAL" clId="{3DDB47B8-466B-47DA-A0F5-ADA056ADFD23}" dt="2022-09-20T00:30:53.038" v="1" actId="47"/>
        <pc:sldMkLst>
          <pc:docMk/>
          <pc:sldMk cId="3302780329" sldId="735"/>
        </pc:sldMkLst>
      </pc:sldChg>
      <pc:sldChg chg="del">
        <pc:chgData name="Andrew Watson" userId="15ae2179-de7f-4011-bbea-779a33614917" providerId="ADAL" clId="{3DDB47B8-466B-47DA-A0F5-ADA056ADFD23}" dt="2022-09-20T00:30:53.038" v="1" actId="47"/>
        <pc:sldMkLst>
          <pc:docMk/>
          <pc:sldMk cId="1612695740" sldId="736"/>
        </pc:sldMkLst>
      </pc:sldChg>
      <pc:sldChg chg="del">
        <pc:chgData name="Andrew Watson" userId="15ae2179-de7f-4011-bbea-779a33614917" providerId="ADAL" clId="{3DDB47B8-466B-47DA-A0F5-ADA056ADFD23}" dt="2022-09-20T00:30:53.038" v="1" actId="47"/>
        <pc:sldMkLst>
          <pc:docMk/>
          <pc:sldMk cId="10153282" sldId="737"/>
        </pc:sldMkLst>
      </pc:sldChg>
      <pc:sldChg chg="del">
        <pc:chgData name="Andrew Watson" userId="15ae2179-de7f-4011-bbea-779a33614917" providerId="ADAL" clId="{3DDB47B8-466B-47DA-A0F5-ADA056ADFD23}" dt="2022-09-20T00:30:53.038" v="1" actId="47"/>
        <pc:sldMkLst>
          <pc:docMk/>
          <pc:sldMk cId="1006484868" sldId="738"/>
        </pc:sldMkLst>
      </pc:sldChg>
      <pc:sldChg chg="del">
        <pc:chgData name="Andrew Watson" userId="15ae2179-de7f-4011-bbea-779a33614917" providerId="ADAL" clId="{3DDB47B8-466B-47DA-A0F5-ADA056ADFD23}" dt="2022-09-20T00:30:53.038" v="1" actId="47"/>
        <pc:sldMkLst>
          <pc:docMk/>
          <pc:sldMk cId="2481187142" sldId="739"/>
        </pc:sldMkLst>
      </pc:sldChg>
      <pc:sldChg chg="del">
        <pc:chgData name="Andrew Watson" userId="15ae2179-de7f-4011-bbea-779a33614917" providerId="ADAL" clId="{3DDB47B8-466B-47DA-A0F5-ADA056ADFD23}" dt="2022-09-20T00:30:53.038" v="1" actId="47"/>
        <pc:sldMkLst>
          <pc:docMk/>
          <pc:sldMk cId="4126614992" sldId="741"/>
        </pc:sldMkLst>
      </pc:sldChg>
      <pc:sldChg chg="del">
        <pc:chgData name="Andrew Watson" userId="15ae2179-de7f-4011-bbea-779a33614917" providerId="ADAL" clId="{3DDB47B8-466B-47DA-A0F5-ADA056ADFD23}" dt="2022-09-20T00:30:53.038" v="1" actId="47"/>
        <pc:sldMkLst>
          <pc:docMk/>
          <pc:sldMk cId="3030368265" sldId="743"/>
        </pc:sldMkLst>
      </pc:sldChg>
      <pc:sldChg chg="del">
        <pc:chgData name="Andrew Watson" userId="15ae2179-de7f-4011-bbea-779a33614917" providerId="ADAL" clId="{3DDB47B8-466B-47DA-A0F5-ADA056ADFD23}" dt="2022-09-20T00:30:53.038" v="1" actId="47"/>
        <pc:sldMkLst>
          <pc:docMk/>
          <pc:sldMk cId="585880682" sldId="744"/>
        </pc:sldMkLst>
      </pc:sldChg>
      <pc:sldChg chg="del">
        <pc:chgData name="Andrew Watson" userId="15ae2179-de7f-4011-bbea-779a33614917" providerId="ADAL" clId="{3DDB47B8-466B-47DA-A0F5-ADA056ADFD23}" dt="2022-09-20T00:30:53.038" v="1" actId="47"/>
        <pc:sldMkLst>
          <pc:docMk/>
          <pc:sldMk cId="3912997971" sldId="745"/>
        </pc:sldMkLst>
      </pc:sldChg>
      <pc:sldChg chg="del">
        <pc:chgData name="Andrew Watson" userId="15ae2179-de7f-4011-bbea-779a33614917" providerId="ADAL" clId="{3DDB47B8-466B-47DA-A0F5-ADA056ADFD23}" dt="2022-09-20T00:30:53.038" v="1" actId="47"/>
        <pc:sldMkLst>
          <pc:docMk/>
          <pc:sldMk cId="3641279227" sldId="746"/>
        </pc:sldMkLst>
      </pc:sldChg>
      <pc:sldChg chg="del">
        <pc:chgData name="Andrew Watson" userId="15ae2179-de7f-4011-bbea-779a33614917" providerId="ADAL" clId="{3DDB47B8-466B-47DA-A0F5-ADA056ADFD23}" dt="2022-09-20T00:30:53.038" v="1" actId="47"/>
        <pc:sldMkLst>
          <pc:docMk/>
          <pc:sldMk cId="3421925837" sldId="747"/>
        </pc:sldMkLst>
      </pc:sldChg>
      <pc:sldChg chg="del">
        <pc:chgData name="Andrew Watson" userId="15ae2179-de7f-4011-bbea-779a33614917" providerId="ADAL" clId="{3DDB47B8-466B-47DA-A0F5-ADA056ADFD23}" dt="2022-09-20T00:30:53.038" v="1" actId="47"/>
        <pc:sldMkLst>
          <pc:docMk/>
          <pc:sldMk cId="3910692410" sldId="748"/>
        </pc:sldMkLst>
      </pc:sldChg>
      <pc:sldChg chg="del">
        <pc:chgData name="Andrew Watson" userId="15ae2179-de7f-4011-bbea-779a33614917" providerId="ADAL" clId="{3DDB47B8-466B-47DA-A0F5-ADA056ADFD23}" dt="2022-09-20T00:30:53.038" v="1" actId="47"/>
        <pc:sldMkLst>
          <pc:docMk/>
          <pc:sldMk cId="401124576" sldId="749"/>
        </pc:sldMkLst>
      </pc:sldChg>
      <pc:sldChg chg="del">
        <pc:chgData name="Andrew Watson" userId="15ae2179-de7f-4011-bbea-779a33614917" providerId="ADAL" clId="{3DDB47B8-466B-47DA-A0F5-ADA056ADFD23}" dt="2022-09-20T00:30:53.038" v="1" actId="47"/>
        <pc:sldMkLst>
          <pc:docMk/>
          <pc:sldMk cId="3835932657" sldId="750"/>
        </pc:sldMkLst>
      </pc:sldChg>
      <pc:sldChg chg="del">
        <pc:chgData name="Andrew Watson" userId="15ae2179-de7f-4011-bbea-779a33614917" providerId="ADAL" clId="{3DDB47B8-466B-47DA-A0F5-ADA056ADFD23}" dt="2022-09-20T00:30:53.038" v="1" actId="47"/>
        <pc:sldMkLst>
          <pc:docMk/>
          <pc:sldMk cId="436535722" sldId="751"/>
        </pc:sldMkLst>
      </pc:sldChg>
      <pc:sldChg chg="del">
        <pc:chgData name="Andrew Watson" userId="15ae2179-de7f-4011-bbea-779a33614917" providerId="ADAL" clId="{3DDB47B8-466B-47DA-A0F5-ADA056ADFD23}" dt="2022-09-20T00:30:53.038" v="1" actId="47"/>
        <pc:sldMkLst>
          <pc:docMk/>
          <pc:sldMk cId="3894381707" sldId="752"/>
        </pc:sldMkLst>
      </pc:sldChg>
      <pc:sldChg chg="del">
        <pc:chgData name="Andrew Watson" userId="15ae2179-de7f-4011-bbea-779a33614917" providerId="ADAL" clId="{3DDB47B8-466B-47DA-A0F5-ADA056ADFD23}" dt="2022-09-20T00:30:53.038" v="1" actId="47"/>
        <pc:sldMkLst>
          <pc:docMk/>
          <pc:sldMk cId="518435227" sldId="753"/>
        </pc:sldMkLst>
      </pc:sldChg>
      <pc:sldChg chg="del">
        <pc:chgData name="Andrew Watson" userId="15ae2179-de7f-4011-bbea-779a33614917" providerId="ADAL" clId="{3DDB47B8-466B-47DA-A0F5-ADA056ADFD23}" dt="2022-09-20T00:30:53.038" v="1" actId="47"/>
        <pc:sldMkLst>
          <pc:docMk/>
          <pc:sldMk cId="2322023034" sldId="754"/>
        </pc:sldMkLst>
      </pc:sldChg>
      <pc:sldChg chg="del">
        <pc:chgData name="Andrew Watson" userId="15ae2179-de7f-4011-bbea-779a33614917" providerId="ADAL" clId="{3DDB47B8-466B-47DA-A0F5-ADA056ADFD23}" dt="2022-09-20T00:30:53.038" v="1" actId="47"/>
        <pc:sldMkLst>
          <pc:docMk/>
          <pc:sldMk cId="2201523839" sldId="755"/>
        </pc:sldMkLst>
      </pc:sldChg>
      <pc:sldChg chg="del">
        <pc:chgData name="Andrew Watson" userId="15ae2179-de7f-4011-bbea-779a33614917" providerId="ADAL" clId="{3DDB47B8-466B-47DA-A0F5-ADA056ADFD23}" dt="2022-09-20T00:30:53.038" v="1" actId="47"/>
        <pc:sldMkLst>
          <pc:docMk/>
          <pc:sldMk cId="3051181219" sldId="756"/>
        </pc:sldMkLst>
      </pc:sldChg>
      <pc:sldChg chg="del">
        <pc:chgData name="Andrew Watson" userId="15ae2179-de7f-4011-bbea-779a33614917" providerId="ADAL" clId="{3DDB47B8-466B-47DA-A0F5-ADA056ADFD23}" dt="2022-09-20T00:30:53.038" v="1" actId="47"/>
        <pc:sldMkLst>
          <pc:docMk/>
          <pc:sldMk cId="2853222188" sldId="757"/>
        </pc:sldMkLst>
      </pc:sldChg>
      <pc:sldChg chg="del">
        <pc:chgData name="Andrew Watson" userId="15ae2179-de7f-4011-bbea-779a33614917" providerId="ADAL" clId="{3DDB47B8-466B-47DA-A0F5-ADA056ADFD23}" dt="2022-09-20T00:30:53.038" v="1" actId="47"/>
        <pc:sldMkLst>
          <pc:docMk/>
          <pc:sldMk cId="2929387734" sldId="758"/>
        </pc:sldMkLst>
      </pc:sldChg>
      <pc:sldChg chg="del">
        <pc:chgData name="Andrew Watson" userId="15ae2179-de7f-4011-bbea-779a33614917" providerId="ADAL" clId="{3DDB47B8-466B-47DA-A0F5-ADA056ADFD23}" dt="2022-09-20T00:30:53.038" v="1" actId="47"/>
        <pc:sldMkLst>
          <pc:docMk/>
          <pc:sldMk cId="1574937113" sldId="759"/>
        </pc:sldMkLst>
      </pc:sldChg>
      <pc:sldChg chg="del">
        <pc:chgData name="Andrew Watson" userId="15ae2179-de7f-4011-bbea-779a33614917" providerId="ADAL" clId="{3DDB47B8-466B-47DA-A0F5-ADA056ADFD23}" dt="2022-09-20T00:30:53.038" v="1" actId="47"/>
        <pc:sldMkLst>
          <pc:docMk/>
          <pc:sldMk cId="498214727" sldId="760"/>
        </pc:sldMkLst>
      </pc:sldChg>
      <pc:sldChg chg="del">
        <pc:chgData name="Andrew Watson" userId="15ae2179-de7f-4011-bbea-779a33614917" providerId="ADAL" clId="{3DDB47B8-466B-47DA-A0F5-ADA056ADFD23}" dt="2022-09-20T00:30:53.038" v="1" actId="47"/>
        <pc:sldMkLst>
          <pc:docMk/>
          <pc:sldMk cId="2293121932" sldId="761"/>
        </pc:sldMkLst>
      </pc:sldChg>
      <pc:sldChg chg="del">
        <pc:chgData name="Andrew Watson" userId="15ae2179-de7f-4011-bbea-779a33614917" providerId="ADAL" clId="{3DDB47B8-466B-47DA-A0F5-ADA056ADFD23}" dt="2022-09-20T00:30:53.038" v="1" actId="47"/>
        <pc:sldMkLst>
          <pc:docMk/>
          <pc:sldMk cId="3487740056" sldId="762"/>
        </pc:sldMkLst>
      </pc:sldChg>
      <pc:sldChg chg="del">
        <pc:chgData name="Andrew Watson" userId="15ae2179-de7f-4011-bbea-779a33614917" providerId="ADAL" clId="{3DDB47B8-466B-47DA-A0F5-ADA056ADFD23}" dt="2022-09-20T00:30:53.038" v="1" actId="47"/>
        <pc:sldMkLst>
          <pc:docMk/>
          <pc:sldMk cId="3316245277" sldId="763"/>
        </pc:sldMkLst>
      </pc:sldChg>
      <pc:sldChg chg="del">
        <pc:chgData name="Andrew Watson" userId="15ae2179-de7f-4011-bbea-779a33614917" providerId="ADAL" clId="{3DDB47B8-466B-47DA-A0F5-ADA056ADFD23}" dt="2022-09-20T00:30:53.038" v="1" actId="47"/>
        <pc:sldMkLst>
          <pc:docMk/>
          <pc:sldMk cId="2962761043" sldId="764"/>
        </pc:sldMkLst>
      </pc:sldChg>
      <pc:sldChg chg="del">
        <pc:chgData name="Andrew Watson" userId="15ae2179-de7f-4011-bbea-779a33614917" providerId="ADAL" clId="{3DDB47B8-466B-47DA-A0F5-ADA056ADFD23}" dt="2022-09-20T00:30:53.038" v="1" actId="47"/>
        <pc:sldMkLst>
          <pc:docMk/>
          <pc:sldMk cId="1888094335" sldId="765"/>
        </pc:sldMkLst>
      </pc:sldChg>
      <pc:sldChg chg="del">
        <pc:chgData name="Andrew Watson" userId="15ae2179-de7f-4011-bbea-779a33614917" providerId="ADAL" clId="{3DDB47B8-466B-47DA-A0F5-ADA056ADFD23}" dt="2022-09-20T00:30:53.038" v="1" actId="47"/>
        <pc:sldMkLst>
          <pc:docMk/>
          <pc:sldMk cId="795587849" sldId="766"/>
        </pc:sldMkLst>
      </pc:sldChg>
      <pc:sldChg chg="del">
        <pc:chgData name="Andrew Watson" userId="15ae2179-de7f-4011-bbea-779a33614917" providerId="ADAL" clId="{3DDB47B8-466B-47DA-A0F5-ADA056ADFD23}" dt="2022-09-20T00:30:53.038" v="1" actId="47"/>
        <pc:sldMkLst>
          <pc:docMk/>
          <pc:sldMk cId="417057016" sldId="767"/>
        </pc:sldMkLst>
      </pc:sldChg>
      <pc:sldChg chg="del">
        <pc:chgData name="Andrew Watson" userId="15ae2179-de7f-4011-bbea-779a33614917" providerId="ADAL" clId="{3DDB47B8-466B-47DA-A0F5-ADA056ADFD23}" dt="2022-09-20T00:30:53.038" v="1" actId="47"/>
        <pc:sldMkLst>
          <pc:docMk/>
          <pc:sldMk cId="1486938836" sldId="768"/>
        </pc:sldMkLst>
      </pc:sldChg>
      <pc:sldChg chg="del">
        <pc:chgData name="Andrew Watson" userId="15ae2179-de7f-4011-bbea-779a33614917" providerId="ADAL" clId="{3DDB47B8-466B-47DA-A0F5-ADA056ADFD23}" dt="2022-09-20T00:30:53.038" v="1" actId="47"/>
        <pc:sldMkLst>
          <pc:docMk/>
          <pc:sldMk cId="403931289" sldId="769"/>
        </pc:sldMkLst>
      </pc:sldChg>
      <pc:sldChg chg="del">
        <pc:chgData name="Andrew Watson" userId="15ae2179-de7f-4011-bbea-779a33614917" providerId="ADAL" clId="{3DDB47B8-466B-47DA-A0F5-ADA056ADFD23}" dt="2022-09-20T00:30:53.038" v="1" actId="47"/>
        <pc:sldMkLst>
          <pc:docMk/>
          <pc:sldMk cId="4111229343" sldId="770"/>
        </pc:sldMkLst>
      </pc:sldChg>
      <pc:sldChg chg="del">
        <pc:chgData name="Andrew Watson" userId="15ae2179-de7f-4011-bbea-779a33614917" providerId="ADAL" clId="{3DDB47B8-466B-47DA-A0F5-ADA056ADFD23}" dt="2022-09-20T00:30:53.038" v="1" actId="47"/>
        <pc:sldMkLst>
          <pc:docMk/>
          <pc:sldMk cId="1845869256" sldId="773"/>
        </pc:sldMkLst>
      </pc:sldChg>
      <pc:sldChg chg="del">
        <pc:chgData name="Andrew Watson" userId="15ae2179-de7f-4011-bbea-779a33614917" providerId="ADAL" clId="{3DDB47B8-466B-47DA-A0F5-ADA056ADFD23}" dt="2022-09-20T00:30:53.038" v="1" actId="47"/>
        <pc:sldMkLst>
          <pc:docMk/>
          <pc:sldMk cId="2339190038" sldId="775"/>
        </pc:sldMkLst>
      </pc:sldChg>
      <pc:sldChg chg="del">
        <pc:chgData name="Andrew Watson" userId="15ae2179-de7f-4011-bbea-779a33614917" providerId="ADAL" clId="{3DDB47B8-466B-47DA-A0F5-ADA056ADFD23}" dt="2022-09-20T00:30:53.038" v="1" actId="47"/>
        <pc:sldMkLst>
          <pc:docMk/>
          <pc:sldMk cId="1627566881" sldId="776"/>
        </pc:sldMkLst>
      </pc:sldChg>
      <pc:sldChg chg="del">
        <pc:chgData name="Andrew Watson" userId="15ae2179-de7f-4011-bbea-779a33614917" providerId="ADAL" clId="{3DDB47B8-466B-47DA-A0F5-ADA056ADFD23}" dt="2022-09-20T00:30:53.038" v="1" actId="47"/>
        <pc:sldMkLst>
          <pc:docMk/>
          <pc:sldMk cId="2341260106" sldId="777"/>
        </pc:sldMkLst>
      </pc:sldChg>
      <pc:sldChg chg="del">
        <pc:chgData name="Andrew Watson" userId="15ae2179-de7f-4011-bbea-779a33614917" providerId="ADAL" clId="{3DDB47B8-466B-47DA-A0F5-ADA056ADFD23}" dt="2022-09-20T00:30:53.038" v="1" actId="47"/>
        <pc:sldMkLst>
          <pc:docMk/>
          <pc:sldMk cId="705250917" sldId="778"/>
        </pc:sldMkLst>
      </pc:sldChg>
      <pc:sldChg chg="del">
        <pc:chgData name="Andrew Watson" userId="15ae2179-de7f-4011-bbea-779a33614917" providerId="ADAL" clId="{3DDB47B8-466B-47DA-A0F5-ADA056ADFD23}" dt="2022-09-20T00:30:53.038" v="1" actId="47"/>
        <pc:sldMkLst>
          <pc:docMk/>
          <pc:sldMk cId="3172482338" sldId="780"/>
        </pc:sldMkLst>
      </pc:sldChg>
      <pc:sldChg chg="del">
        <pc:chgData name="Andrew Watson" userId="15ae2179-de7f-4011-bbea-779a33614917" providerId="ADAL" clId="{3DDB47B8-466B-47DA-A0F5-ADA056ADFD23}" dt="2022-09-20T00:30:53.038" v="1" actId="47"/>
        <pc:sldMkLst>
          <pc:docMk/>
          <pc:sldMk cId="1860207530" sldId="781"/>
        </pc:sldMkLst>
      </pc:sldChg>
      <pc:sldChg chg="del">
        <pc:chgData name="Andrew Watson" userId="15ae2179-de7f-4011-bbea-779a33614917" providerId="ADAL" clId="{3DDB47B8-466B-47DA-A0F5-ADA056ADFD23}" dt="2022-09-20T00:30:53.038" v="1" actId="47"/>
        <pc:sldMkLst>
          <pc:docMk/>
          <pc:sldMk cId="1846357183" sldId="782"/>
        </pc:sldMkLst>
      </pc:sldChg>
      <pc:sldChg chg="del">
        <pc:chgData name="Andrew Watson" userId="15ae2179-de7f-4011-bbea-779a33614917" providerId="ADAL" clId="{3DDB47B8-466B-47DA-A0F5-ADA056ADFD23}" dt="2022-09-20T00:30:53.038" v="1" actId="47"/>
        <pc:sldMkLst>
          <pc:docMk/>
          <pc:sldMk cId="2787464459" sldId="783"/>
        </pc:sldMkLst>
      </pc:sldChg>
      <pc:sldChg chg="del">
        <pc:chgData name="Andrew Watson" userId="15ae2179-de7f-4011-bbea-779a33614917" providerId="ADAL" clId="{3DDB47B8-466B-47DA-A0F5-ADA056ADFD23}" dt="2022-09-20T00:30:53.038" v="1" actId="47"/>
        <pc:sldMkLst>
          <pc:docMk/>
          <pc:sldMk cId="1957025780" sldId="784"/>
        </pc:sldMkLst>
      </pc:sldChg>
      <pc:sldChg chg="del">
        <pc:chgData name="Andrew Watson" userId="15ae2179-de7f-4011-bbea-779a33614917" providerId="ADAL" clId="{3DDB47B8-466B-47DA-A0F5-ADA056ADFD23}" dt="2022-09-20T00:30:53.038" v="1" actId="47"/>
        <pc:sldMkLst>
          <pc:docMk/>
          <pc:sldMk cId="3154812232" sldId="785"/>
        </pc:sldMkLst>
      </pc:sldChg>
      <pc:sldChg chg="del">
        <pc:chgData name="Andrew Watson" userId="15ae2179-de7f-4011-bbea-779a33614917" providerId="ADAL" clId="{3DDB47B8-466B-47DA-A0F5-ADA056ADFD23}" dt="2022-09-20T00:30:53.038" v="1" actId="47"/>
        <pc:sldMkLst>
          <pc:docMk/>
          <pc:sldMk cId="306586211" sldId="786"/>
        </pc:sldMkLst>
      </pc:sldChg>
      <pc:sldChg chg="del">
        <pc:chgData name="Andrew Watson" userId="15ae2179-de7f-4011-bbea-779a33614917" providerId="ADAL" clId="{3DDB47B8-466B-47DA-A0F5-ADA056ADFD23}" dt="2022-09-20T00:30:53.038" v="1" actId="47"/>
        <pc:sldMkLst>
          <pc:docMk/>
          <pc:sldMk cId="2951482383" sldId="787"/>
        </pc:sldMkLst>
      </pc:sldChg>
      <pc:sldChg chg="del">
        <pc:chgData name="Andrew Watson" userId="15ae2179-de7f-4011-bbea-779a33614917" providerId="ADAL" clId="{3DDB47B8-466B-47DA-A0F5-ADA056ADFD23}" dt="2022-09-20T00:30:53.038" v="1" actId="47"/>
        <pc:sldMkLst>
          <pc:docMk/>
          <pc:sldMk cId="416633043" sldId="788"/>
        </pc:sldMkLst>
      </pc:sldChg>
      <pc:sldChg chg="del">
        <pc:chgData name="Andrew Watson" userId="15ae2179-de7f-4011-bbea-779a33614917" providerId="ADAL" clId="{3DDB47B8-466B-47DA-A0F5-ADA056ADFD23}" dt="2022-09-20T00:30:53.038" v="1" actId="47"/>
        <pc:sldMkLst>
          <pc:docMk/>
          <pc:sldMk cId="1536192848" sldId="789"/>
        </pc:sldMkLst>
      </pc:sldChg>
      <pc:sldChg chg="del">
        <pc:chgData name="Andrew Watson" userId="15ae2179-de7f-4011-bbea-779a33614917" providerId="ADAL" clId="{3DDB47B8-466B-47DA-A0F5-ADA056ADFD23}" dt="2022-09-20T00:30:53.038" v="1" actId="47"/>
        <pc:sldMkLst>
          <pc:docMk/>
          <pc:sldMk cId="3227825973" sldId="790"/>
        </pc:sldMkLst>
      </pc:sldChg>
      <pc:sldChg chg="del">
        <pc:chgData name="Andrew Watson" userId="15ae2179-de7f-4011-bbea-779a33614917" providerId="ADAL" clId="{3DDB47B8-466B-47DA-A0F5-ADA056ADFD23}" dt="2022-09-20T00:30:53.038" v="1" actId="47"/>
        <pc:sldMkLst>
          <pc:docMk/>
          <pc:sldMk cId="4080897859" sldId="791"/>
        </pc:sldMkLst>
      </pc:sldChg>
      <pc:sldChg chg="del">
        <pc:chgData name="Andrew Watson" userId="15ae2179-de7f-4011-bbea-779a33614917" providerId="ADAL" clId="{3DDB47B8-466B-47DA-A0F5-ADA056ADFD23}" dt="2022-09-20T00:30:53.038" v="1" actId="47"/>
        <pc:sldMkLst>
          <pc:docMk/>
          <pc:sldMk cId="927554887" sldId="792"/>
        </pc:sldMkLst>
      </pc:sldChg>
      <pc:sldChg chg="del">
        <pc:chgData name="Andrew Watson" userId="15ae2179-de7f-4011-bbea-779a33614917" providerId="ADAL" clId="{3DDB47B8-466B-47DA-A0F5-ADA056ADFD23}" dt="2022-09-20T00:30:53.038" v="1" actId="47"/>
        <pc:sldMkLst>
          <pc:docMk/>
          <pc:sldMk cId="872849113" sldId="793"/>
        </pc:sldMkLst>
      </pc:sldChg>
      <pc:sldChg chg="del">
        <pc:chgData name="Andrew Watson" userId="15ae2179-de7f-4011-bbea-779a33614917" providerId="ADAL" clId="{3DDB47B8-466B-47DA-A0F5-ADA056ADFD23}" dt="2022-09-20T00:30:53.038" v="1" actId="47"/>
        <pc:sldMkLst>
          <pc:docMk/>
          <pc:sldMk cId="3956011378" sldId="794"/>
        </pc:sldMkLst>
      </pc:sldChg>
      <pc:sldChg chg="del">
        <pc:chgData name="Andrew Watson" userId="15ae2179-de7f-4011-bbea-779a33614917" providerId="ADAL" clId="{3DDB47B8-466B-47DA-A0F5-ADA056ADFD23}" dt="2022-09-20T00:30:53.038" v="1" actId="47"/>
        <pc:sldMkLst>
          <pc:docMk/>
          <pc:sldMk cId="1764237548" sldId="795"/>
        </pc:sldMkLst>
      </pc:sldChg>
      <pc:sldChg chg="del">
        <pc:chgData name="Andrew Watson" userId="15ae2179-de7f-4011-bbea-779a33614917" providerId="ADAL" clId="{3DDB47B8-466B-47DA-A0F5-ADA056ADFD23}" dt="2022-09-20T00:30:53.038" v="1" actId="47"/>
        <pc:sldMkLst>
          <pc:docMk/>
          <pc:sldMk cId="3363551570" sldId="796"/>
        </pc:sldMkLst>
      </pc:sldChg>
      <pc:sldChg chg="del">
        <pc:chgData name="Andrew Watson" userId="15ae2179-de7f-4011-bbea-779a33614917" providerId="ADAL" clId="{3DDB47B8-466B-47DA-A0F5-ADA056ADFD23}" dt="2022-09-20T00:30:53.038" v="1" actId="47"/>
        <pc:sldMkLst>
          <pc:docMk/>
          <pc:sldMk cId="3146952409" sldId="799"/>
        </pc:sldMkLst>
      </pc:sldChg>
      <pc:sldChg chg="del">
        <pc:chgData name="Andrew Watson" userId="15ae2179-de7f-4011-bbea-779a33614917" providerId="ADAL" clId="{3DDB47B8-466B-47DA-A0F5-ADA056ADFD23}" dt="2022-09-20T00:30:53.038" v="1" actId="47"/>
        <pc:sldMkLst>
          <pc:docMk/>
          <pc:sldMk cId="2141568089" sldId="800"/>
        </pc:sldMkLst>
      </pc:sldChg>
      <pc:sldChg chg="del">
        <pc:chgData name="Andrew Watson" userId="15ae2179-de7f-4011-bbea-779a33614917" providerId="ADAL" clId="{3DDB47B8-466B-47DA-A0F5-ADA056ADFD23}" dt="2022-09-20T00:30:53.038" v="1" actId="47"/>
        <pc:sldMkLst>
          <pc:docMk/>
          <pc:sldMk cId="1224404634" sldId="802"/>
        </pc:sldMkLst>
      </pc:sldChg>
      <pc:sldChg chg="del">
        <pc:chgData name="Andrew Watson" userId="15ae2179-de7f-4011-bbea-779a33614917" providerId="ADAL" clId="{3DDB47B8-466B-47DA-A0F5-ADA056ADFD23}" dt="2022-09-20T00:30:53.038" v="1" actId="47"/>
        <pc:sldMkLst>
          <pc:docMk/>
          <pc:sldMk cId="494946130" sldId="803"/>
        </pc:sldMkLst>
      </pc:sldChg>
      <pc:sldChg chg="del">
        <pc:chgData name="Andrew Watson" userId="15ae2179-de7f-4011-bbea-779a33614917" providerId="ADAL" clId="{3DDB47B8-466B-47DA-A0F5-ADA056ADFD23}" dt="2022-09-20T00:30:53.038" v="1" actId="47"/>
        <pc:sldMkLst>
          <pc:docMk/>
          <pc:sldMk cId="249818706" sldId="804"/>
        </pc:sldMkLst>
      </pc:sldChg>
      <pc:sldChg chg="del">
        <pc:chgData name="Andrew Watson" userId="15ae2179-de7f-4011-bbea-779a33614917" providerId="ADAL" clId="{3DDB47B8-466B-47DA-A0F5-ADA056ADFD23}" dt="2022-09-20T00:30:53.038" v="1" actId="47"/>
        <pc:sldMkLst>
          <pc:docMk/>
          <pc:sldMk cId="1992534199" sldId="805"/>
        </pc:sldMkLst>
      </pc:sldChg>
      <pc:sldChg chg="del">
        <pc:chgData name="Andrew Watson" userId="15ae2179-de7f-4011-bbea-779a33614917" providerId="ADAL" clId="{3DDB47B8-466B-47DA-A0F5-ADA056ADFD23}" dt="2022-09-20T00:30:53.038" v="1" actId="47"/>
        <pc:sldMkLst>
          <pc:docMk/>
          <pc:sldMk cId="2524136995" sldId="807"/>
        </pc:sldMkLst>
      </pc:sldChg>
      <pc:sldChg chg="del">
        <pc:chgData name="Andrew Watson" userId="15ae2179-de7f-4011-bbea-779a33614917" providerId="ADAL" clId="{3DDB47B8-466B-47DA-A0F5-ADA056ADFD23}" dt="2022-09-20T00:30:53.038" v="1" actId="47"/>
        <pc:sldMkLst>
          <pc:docMk/>
          <pc:sldMk cId="374415248" sldId="809"/>
        </pc:sldMkLst>
      </pc:sldChg>
      <pc:sldChg chg="del">
        <pc:chgData name="Andrew Watson" userId="15ae2179-de7f-4011-bbea-779a33614917" providerId="ADAL" clId="{3DDB47B8-466B-47DA-A0F5-ADA056ADFD23}" dt="2022-09-20T00:30:53.038" v="1" actId="47"/>
        <pc:sldMkLst>
          <pc:docMk/>
          <pc:sldMk cId="430838170" sldId="811"/>
        </pc:sldMkLst>
      </pc:sldChg>
      <pc:sldChg chg="del">
        <pc:chgData name="Andrew Watson" userId="15ae2179-de7f-4011-bbea-779a33614917" providerId="ADAL" clId="{3DDB47B8-466B-47DA-A0F5-ADA056ADFD23}" dt="2022-09-20T00:30:53.038" v="1" actId="47"/>
        <pc:sldMkLst>
          <pc:docMk/>
          <pc:sldMk cId="413168362" sldId="812"/>
        </pc:sldMkLst>
      </pc:sldChg>
      <pc:sldChg chg="del">
        <pc:chgData name="Andrew Watson" userId="15ae2179-de7f-4011-bbea-779a33614917" providerId="ADAL" clId="{3DDB47B8-466B-47DA-A0F5-ADA056ADFD23}" dt="2022-09-20T00:30:53.038" v="1" actId="47"/>
        <pc:sldMkLst>
          <pc:docMk/>
          <pc:sldMk cId="3080377731" sldId="813"/>
        </pc:sldMkLst>
      </pc:sldChg>
      <pc:sldChg chg="del">
        <pc:chgData name="Andrew Watson" userId="15ae2179-de7f-4011-bbea-779a33614917" providerId="ADAL" clId="{3DDB47B8-466B-47DA-A0F5-ADA056ADFD23}" dt="2022-09-20T00:30:53.038" v="1" actId="47"/>
        <pc:sldMkLst>
          <pc:docMk/>
          <pc:sldMk cId="1965780687" sldId="814"/>
        </pc:sldMkLst>
      </pc:sldChg>
      <pc:sldChg chg="del">
        <pc:chgData name="Andrew Watson" userId="15ae2179-de7f-4011-bbea-779a33614917" providerId="ADAL" clId="{3DDB47B8-466B-47DA-A0F5-ADA056ADFD23}" dt="2022-09-20T00:30:53.038" v="1" actId="47"/>
        <pc:sldMkLst>
          <pc:docMk/>
          <pc:sldMk cId="1894219451" sldId="815"/>
        </pc:sldMkLst>
      </pc:sldChg>
      <pc:sldChg chg="del">
        <pc:chgData name="Andrew Watson" userId="15ae2179-de7f-4011-bbea-779a33614917" providerId="ADAL" clId="{3DDB47B8-466B-47DA-A0F5-ADA056ADFD23}" dt="2022-09-20T00:30:53.038" v="1" actId="47"/>
        <pc:sldMkLst>
          <pc:docMk/>
          <pc:sldMk cId="3687026571" sldId="816"/>
        </pc:sldMkLst>
      </pc:sldChg>
      <pc:sldChg chg="del">
        <pc:chgData name="Andrew Watson" userId="15ae2179-de7f-4011-bbea-779a33614917" providerId="ADAL" clId="{3DDB47B8-466B-47DA-A0F5-ADA056ADFD23}" dt="2022-09-20T00:30:53.038" v="1" actId="47"/>
        <pc:sldMkLst>
          <pc:docMk/>
          <pc:sldMk cId="286932353" sldId="817"/>
        </pc:sldMkLst>
      </pc:sldChg>
      <pc:sldChg chg="del">
        <pc:chgData name="Andrew Watson" userId="15ae2179-de7f-4011-bbea-779a33614917" providerId="ADAL" clId="{3DDB47B8-466B-47DA-A0F5-ADA056ADFD23}" dt="2022-09-20T00:30:53.038" v="1" actId="47"/>
        <pc:sldMkLst>
          <pc:docMk/>
          <pc:sldMk cId="1401121793" sldId="818"/>
        </pc:sldMkLst>
      </pc:sldChg>
      <pc:sldChg chg="del">
        <pc:chgData name="Andrew Watson" userId="15ae2179-de7f-4011-bbea-779a33614917" providerId="ADAL" clId="{3DDB47B8-466B-47DA-A0F5-ADA056ADFD23}" dt="2022-09-20T00:30:53.038" v="1" actId="47"/>
        <pc:sldMkLst>
          <pc:docMk/>
          <pc:sldMk cId="918638099" sldId="819"/>
        </pc:sldMkLst>
      </pc:sldChg>
      <pc:sldChg chg="del">
        <pc:chgData name="Andrew Watson" userId="15ae2179-de7f-4011-bbea-779a33614917" providerId="ADAL" clId="{3DDB47B8-466B-47DA-A0F5-ADA056ADFD23}" dt="2022-09-20T00:30:53.038" v="1" actId="47"/>
        <pc:sldMkLst>
          <pc:docMk/>
          <pc:sldMk cId="1274332850" sldId="820"/>
        </pc:sldMkLst>
      </pc:sldChg>
      <pc:sldChg chg="del">
        <pc:chgData name="Andrew Watson" userId="15ae2179-de7f-4011-bbea-779a33614917" providerId="ADAL" clId="{3DDB47B8-466B-47DA-A0F5-ADA056ADFD23}" dt="2022-09-20T00:30:53.038" v="1" actId="47"/>
        <pc:sldMkLst>
          <pc:docMk/>
          <pc:sldMk cId="171241538" sldId="821"/>
        </pc:sldMkLst>
      </pc:sldChg>
      <pc:sldChg chg="del">
        <pc:chgData name="Andrew Watson" userId="15ae2179-de7f-4011-bbea-779a33614917" providerId="ADAL" clId="{3DDB47B8-466B-47DA-A0F5-ADA056ADFD23}" dt="2022-09-20T00:30:53.038" v="1" actId="47"/>
        <pc:sldMkLst>
          <pc:docMk/>
          <pc:sldMk cId="4167099579" sldId="822"/>
        </pc:sldMkLst>
      </pc:sldChg>
      <pc:sldChg chg="del">
        <pc:chgData name="Andrew Watson" userId="15ae2179-de7f-4011-bbea-779a33614917" providerId="ADAL" clId="{3DDB47B8-466B-47DA-A0F5-ADA056ADFD23}" dt="2022-09-20T00:30:53.038" v="1" actId="47"/>
        <pc:sldMkLst>
          <pc:docMk/>
          <pc:sldMk cId="599042942" sldId="827"/>
        </pc:sldMkLst>
      </pc:sldChg>
      <pc:sldChg chg="del">
        <pc:chgData name="Andrew Watson" userId="15ae2179-de7f-4011-bbea-779a33614917" providerId="ADAL" clId="{3DDB47B8-466B-47DA-A0F5-ADA056ADFD23}" dt="2022-09-20T00:30:53.038" v="1" actId="47"/>
        <pc:sldMkLst>
          <pc:docMk/>
          <pc:sldMk cId="2231149878" sldId="828"/>
        </pc:sldMkLst>
      </pc:sldChg>
      <pc:sldChg chg="del">
        <pc:chgData name="Andrew Watson" userId="15ae2179-de7f-4011-bbea-779a33614917" providerId="ADAL" clId="{3DDB47B8-466B-47DA-A0F5-ADA056ADFD23}" dt="2022-09-20T00:30:53.038" v="1" actId="47"/>
        <pc:sldMkLst>
          <pc:docMk/>
          <pc:sldMk cId="3212318346" sldId="829"/>
        </pc:sldMkLst>
      </pc:sldChg>
      <pc:sldChg chg="del">
        <pc:chgData name="Andrew Watson" userId="15ae2179-de7f-4011-bbea-779a33614917" providerId="ADAL" clId="{3DDB47B8-466B-47DA-A0F5-ADA056ADFD23}" dt="2022-09-20T00:30:53.038" v="1" actId="47"/>
        <pc:sldMkLst>
          <pc:docMk/>
          <pc:sldMk cId="1509516920" sldId="830"/>
        </pc:sldMkLst>
      </pc:sldChg>
      <pc:sldChg chg="del">
        <pc:chgData name="Andrew Watson" userId="15ae2179-de7f-4011-bbea-779a33614917" providerId="ADAL" clId="{3DDB47B8-466B-47DA-A0F5-ADA056ADFD23}" dt="2022-09-20T00:30:53.038" v="1" actId="47"/>
        <pc:sldMkLst>
          <pc:docMk/>
          <pc:sldMk cId="1171939870" sldId="832"/>
        </pc:sldMkLst>
      </pc:sldChg>
      <pc:sldChg chg="del">
        <pc:chgData name="Andrew Watson" userId="15ae2179-de7f-4011-bbea-779a33614917" providerId="ADAL" clId="{3DDB47B8-466B-47DA-A0F5-ADA056ADFD23}" dt="2022-09-20T00:30:53.038" v="1" actId="47"/>
        <pc:sldMkLst>
          <pc:docMk/>
          <pc:sldMk cId="3247502345" sldId="833"/>
        </pc:sldMkLst>
      </pc:sldChg>
      <pc:sldChg chg="del">
        <pc:chgData name="Andrew Watson" userId="15ae2179-de7f-4011-bbea-779a33614917" providerId="ADAL" clId="{3DDB47B8-466B-47DA-A0F5-ADA056ADFD23}" dt="2022-09-20T00:30:53.038" v="1" actId="47"/>
        <pc:sldMkLst>
          <pc:docMk/>
          <pc:sldMk cId="2973619989" sldId="834"/>
        </pc:sldMkLst>
      </pc:sldChg>
      <pc:sldChg chg="del">
        <pc:chgData name="Andrew Watson" userId="15ae2179-de7f-4011-bbea-779a33614917" providerId="ADAL" clId="{3DDB47B8-466B-47DA-A0F5-ADA056ADFD23}" dt="2022-09-20T00:30:53.038" v="1" actId="47"/>
        <pc:sldMkLst>
          <pc:docMk/>
          <pc:sldMk cId="564155933" sldId="835"/>
        </pc:sldMkLst>
      </pc:sldChg>
      <pc:sldChg chg="del">
        <pc:chgData name="Andrew Watson" userId="15ae2179-de7f-4011-bbea-779a33614917" providerId="ADAL" clId="{3DDB47B8-466B-47DA-A0F5-ADA056ADFD23}" dt="2022-09-20T00:30:53.038" v="1" actId="47"/>
        <pc:sldMkLst>
          <pc:docMk/>
          <pc:sldMk cId="3743885746" sldId="836"/>
        </pc:sldMkLst>
      </pc:sldChg>
      <pc:sldChg chg="del">
        <pc:chgData name="Andrew Watson" userId="15ae2179-de7f-4011-bbea-779a33614917" providerId="ADAL" clId="{3DDB47B8-466B-47DA-A0F5-ADA056ADFD23}" dt="2022-09-20T00:30:53.038" v="1" actId="47"/>
        <pc:sldMkLst>
          <pc:docMk/>
          <pc:sldMk cId="670792397" sldId="837"/>
        </pc:sldMkLst>
      </pc:sldChg>
      <pc:sldChg chg="del">
        <pc:chgData name="Andrew Watson" userId="15ae2179-de7f-4011-bbea-779a33614917" providerId="ADAL" clId="{3DDB47B8-466B-47DA-A0F5-ADA056ADFD23}" dt="2022-09-20T00:30:53.038" v="1" actId="47"/>
        <pc:sldMkLst>
          <pc:docMk/>
          <pc:sldMk cId="3737693084" sldId="838"/>
        </pc:sldMkLst>
      </pc:sldChg>
      <pc:sldChg chg="del">
        <pc:chgData name="Andrew Watson" userId="15ae2179-de7f-4011-bbea-779a33614917" providerId="ADAL" clId="{3DDB47B8-466B-47DA-A0F5-ADA056ADFD23}" dt="2022-09-20T00:30:53.038" v="1" actId="47"/>
        <pc:sldMkLst>
          <pc:docMk/>
          <pc:sldMk cId="2331396369" sldId="839"/>
        </pc:sldMkLst>
      </pc:sldChg>
      <pc:sldChg chg="del">
        <pc:chgData name="Andrew Watson" userId="15ae2179-de7f-4011-bbea-779a33614917" providerId="ADAL" clId="{3DDB47B8-466B-47DA-A0F5-ADA056ADFD23}" dt="2022-09-20T00:30:53.038" v="1" actId="47"/>
        <pc:sldMkLst>
          <pc:docMk/>
          <pc:sldMk cId="1159744702" sldId="840"/>
        </pc:sldMkLst>
      </pc:sldChg>
      <pc:sldChg chg="del">
        <pc:chgData name="Andrew Watson" userId="15ae2179-de7f-4011-bbea-779a33614917" providerId="ADAL" clId="{3DDB47B8-466B-47DA-A0F5-ADA056ADFD23}" dt="2022-09-20T00:30:53.038" v="1" actId="47"/>
        <pc:sldMkLst>
          <pc:docMk/>
          <pc:sldMk cId="2738651365" sldId="841"/>
        </pc:sldMkLst>
      </pc:sldChg>
      <pc:sldChg chg="del">
        <pc:chgData name="Andrew Watson" userId="15ae2179-de7f-4011-bbea-779a33614917" providerId="ADAL" clId="{3DDB47B8-466B-47DA-A0F5-ADA056ADFD23}" dt="2022-09-20T00:30:53.038" v="1" actId="47"/>
        <pc:sldMkLst>
          <pc:docMk/>
          <pc:sldMk cId="2808357734" sldId="842"/>
        </pc:sldMkLst>
      </pc:sldChg>
      <pc:sldChg chg="del">
        <pc:chgData name="Andrew Watson" userId="15ae2179-de7f-4011-bbea-779a33614917" providerId="ADAL" clId="{3DDB47B8-466B-47DA-A0F5-ADA056ADFD23}" dt="2022-09-20T00:30:53.038" v="1" actId="47"/>
        <pc:sldMkLst>
          <pc:docMk/>
          <pc:sldMk cId="739217000" sldId="843"/>
        </pc:sldMkLst>
      </pc:sldChg>
      <pc:sldChg chg="del">
        <pc:chgData name="Andrew Watson" userId="15ae2179-de7f-4011-bbea-779a33614917" providerId="ADAL" clId="{3DDB47B8-466B-47DA-A0F5-ADA056ADFD23}" dt="2022-09-20T00:30:53.038" v="1" actId="47"/>
        <pc:sldMkLst>
          <pc:docMk/>
          <pc:sldMk cId="2670555627" sldId="844"/>
        </pc:sldMkLst>
      </pc:sldChg>
      <pc:sldChg chg="del">
        <pc:chgData name="Andrew Watson" userId="15ae2179-de7f-4011-bbea-779a33614917" providerId="ADAL" clId="{3DDB47B8-466B-47DA-A0F5-ADA056ADFD23}" dt="2022-09-20T00:30:53.038" v="1" actId="47"/>
        <pc:sldMkLst>
          <pc:docMk/>
          <pc:sldMk cId="3619311591" sldId="845"/>
        </pc:sldMkLst>
      </pc:sldChg>
      <pc:sldChg chg="del">
        <pc:chgData name="Andrew Watson" userId="15ae2179-de7f-4011-bbea-779a33614917" providerId="ADAL" clId="{3DDB47B8-466B-47DA-A0F5-ADA056ADFD23}" dt="2022-09-20T00:30:53.038" v="1" actId="47"/>
        <pc:sldMkLst>
          <pc:docMk/>
          <pc:sldMk cId="1610277989" sldId="846"/>
        </pc:sldMkLst>
      </pc:sldChg>
      <pc:sldChg chg="del">
        <pc:chgData name="Andrew Watson" userId="15ae2179-de7f-4011-bbea-779a33614917" providerId="ADAL" clId="{3DDB47B8-466B-47DA-A0F5-ADA056ADFD23}" dt="2022-09-20T00:30:53.038" v="1" actId="47"/>
        <pc:sldMkLst>
          <pc:docMk/>
          <pc:sldMk cId="5222649" sldId="847"/>
        </pc:sldMkLst>
      </pc:sldChg>
      <pc:sldChg chg="del">
        <pc:chgData name="Andrew Watson" userId="15ae2179-de7f-4011-bbea-779a33614917" providerId="ADAL" clId="{3DDB47B8-466B-47DA-A0F5-ADA056ADFD23}" dt="2022-09-20T00:30:53.038" v="1" actId="47"/>
        <pc:sldMkLst>
          <pc:docMk/>
          <pc:sldMk cId="2506127299" sldId="848"/>
        </pc:sldMkLst>
      </pc:sldChg>
      <pc:sldChg chg="del">
        <pc:chgData name="Andrew Watson" userId="15ae2179-de7f-4011-bbea-779a33614917" providerId="ADAL" clId="{3DDB47B8-466B-47DA-A0F5-ADA056ADFD23}" dt="2022-09-20T00:30:53.038" v="1" actId="47"/>
        <pc:sldMkLst>
          <pc:docMk/>
          <pc:sldMk cId="364025604" sldId="849"/>
        </pc:sldMkLst>
      </pc:sldChg>
      <pc:sldChg chg="del">
        <pc:chgData name="Andrew Watson" userId="15ae2179-de7f-4011-bbea-779a33614917" providerId="ADAL" clId="{3DDB47B8-466B-47DA-A0F5-ADA056ADFD23}" dt="2022-09-20T00:30:53.038" v="1" actId="47"/>
        <pc:sldMkLst>
          <pc:docMk/>
          <pc:sldMk cId="2572876858" sldId="850"/>
        </pc:sldMkLst>
      </pc:sldChg>
      <pc:sldChg chg="del">
        <pc:chgData name="Andrew Watson" userId="15ae2179-de7f-4011-bbea-779a33614917" providerId="ADAL" clId="{3DDB47B8-466B-47DA-A0F5-ADA056ADFD23}" dt="2022-09-20T00:30:53.038" v="1" actId="47"/>
        <pc:sldMkLst>
          <pc:docMk/>
          <pc:sldMk cId="2900403812" sldId="851"/>
        </pc:sldMkLst>
      </pc:sldChg>
      <pc:sldChg chg="del">
        <pc:chgData name="Andrew Watson" userId="15ae2179-de7f-4011-bbea-779a33614917" providerId="ADAL" clId="{3DDB47B8-466B-47DA-A0F5-ADA056ADFD23}" dt="2022-09-20T00:30:53.038" v="1" actId="47"/>
        <pc:sldMkLst>
          <pc:docMk/>
          <pc:sldMk cId="1081962546" sldId="852"/>
        </pc:sldMkLst>
      </pc:sldChg>
      <pc:sldChg chg="del">
        <pc:chgData name="Andrew Watson" userId="15ae2179-de7f-4011-bbea-779a33614917" providerId="ADAL" clId="{3DDB47B8-466B-47DA-A0F5-ADA056ADFD23}" dt="2022-09-20T00:30:53.038" v="1" actId="47"/>
        <pc:sldMkLst>
          <pc:docMk/>
          <pc:sldMk cId="345452516" sldId="853"/>
        </pc:sldMkLst>
      </pc:sldChg>
      <pc:sldChg chg="del">
        <pc:chgData name="Andrew Watson" userId="15ae2179-de7f-4011-bbea-779a33614917" providerId="ADAL" clId="{3DDB47B8-466B-47DA-A0F5-ADA056ADFD23}" dt="2022-09-20T00:30:53.038" v="1" actId="47"/>
        <pc:sldMkLst>
          <pc:docMk/>
          <pc:sldMk cId="3001142802" sldId="854"/>
        </pc:sldMkLst>
      </pc:sldChg>
      <pc:sldChg chg="del">
        <pc:chgData name="Andrew Watson" userId="15ae2179-de7f-4011-bbea-779a33614917" providerId="ADAL" clId="{3DDB47B8-466B-47DA-A0F5-ADA056ADFD23}" dt="2022-09-20T00:30:53.038" v="1" actId="47"/>
        <pc:sldMkLst>
          <pc:docMk/>
          <pc:sldMk cId="4087999898" sldId="855"/>
        </pc:sldMkLst>
      </pc:sldChg>
      <pc:sldChg chg="del">
        <pc:chgData name="Andrew Watson" userId="15ae2179-de7f-4011-bbea-779a33614917" providerId="ADAL" clId="{3DDB47B8-466B-47DA-A0F5-ADA056ADFD23}" dt="2022-09-20T00:30:53.038" v="1" actId="47"/>
        <pc:sldMkLst>
          <pc:docMk/>
          <pc:sldMk cId="2390322057" sldId="856"/>
        </pc:sldMkLst>
      </pc:sldChg>
      <pc:sldChg chg="del">
        <pc:chgData name="Andrew Watson" userId="15ae2179-de7f-4011-bbea-779a33614917" providerId="ADAL" clId="{3DDB47B8-466B-47DA-A0F5-ADA056ADFD23}" dt="2022-09-20T00:30:53.038" v="1" actId="47"/>
        <pc:sldMkLst>
          <pc:docMk/>
          <pc:sldMk cId="3270565073" sldId="858"/>
        </pc:sldMkLst>
      </pc:sldChg>
      <pc:sldChg chg="del">
        <pc:chgData name="Andrew Watson" userId="15ae2179-de7f-4011-bbea-779a33614917" providerId="ADAL" clId="{3DDB47B8-466B-47DA-A0F5-ADA056ADFD23}" dt="2022-09-20T00:30:53.038" v="1" actId="47"/>
        <pc:sldMkLst>
          <pc:docMk/>
          <pc:sldMk cId="1709893934" sldId="859"/>
        </pc:sldMkLst>
      </pc:sldChg>
      <pc:sldChg chg="del">
        <pc:chgData name="Andrew Watson" userId="15ae2179-de7f-4011-bbea-779a33614917" providerId="ADAL" clId="{3DDB47B8-466B-47DA-A0F5-ADA056ADFD23}" dt="2022-09-20T00:30:53.038" v="1" actId="47"/>
        <pc:sldMkLst>
          <pc:docMk/>
          <pc:sldMk cId="2993485087" sldId="861"/>
        </pc:sldMkLst>
      </pc:sldChg>
      <pc:sldChg chg="del">
        <pc:chgData name="Andrew Watson" userId="15ae2179-de7f-4011-bbea-779a33614917" providerId="ADAL" clId="{3DDB47B8-466B-47DA-A0F5-ADA056ADFD23}" dt="2022-09-20T00:30:53.038" v="1" actId="47"/>
        <pc:sldMkLst>
          <pc:docMk/>
          <pc:sldMk cId="1358581286" sldId="862"/>
        </pc:sldMkLst>
      </pc:sldChg>
      <pc:sldChg chg="del">
        <pc:chgData name="Andrew Watson" userId="15ae2179-de7f-4011-bbea-779a33614917" providerId="ADAL" clId="{3DDB47B8-466B-47DA-A0F5-ADA056ADFD23}" dt="2022-09-20T00:30:53.038" v="1" actId="47"/>
        <pc:sldMkLst>
          <pc:docMk/>
          <pc:sldMk cId="3385099047" sldId="863"/>
        </pc:sldMkLst>
      </pc:sldChg>
      <pc:sldChg chg="del">
        <pc:chgData name="Andrew Watson" userId="15ae2179-de7f-4011-bbea-779a33614917" providerId="ADAL" clId="{3DDB47B8-466B-47DA-A0F5-ADA056ADFD23}" dt="2022-09-20T00:30:53.038" v="1" actId="47"/>
        <pc:sldMkLst>
          <pc:docMk/>
          <pc:sldMk cId="3548211608" sldId="864"/>
        </pc:sldMkLst>
      </pc:sldChg>
      <pc:sldChg chg="del">
        <pc:chgData name="Andrew Watson" userId="15ae2179-de7f-4011-bbea-779a33614917" providerId="ADAL" clId="{3DDB47B8-466B-47DA-A0F5-ADA056ADFD23}" dt="2022-09-20T00:30:53.038" v="1" actId="47"/>
        <pc:sldMkLst>
          <pc:docMk/>
          <pc:sldMk cId="2826054575" sldId="866"/>
        </pc:sldMkLst>
      </pc:sldChg>
      <pc:sldChg chg="del">
        <pc:chgData name="Andrew Watson" userId="15ae2179-de7f-4011-bbea-779a33614917" providerId="ADAL" clId="{3DDB47B8-466B-47DA-A0F5-ADA056ADFD23}" dt="2022-09-20T00:30:53.038" v="1" actId="47"/>
        <pc:sldMkLst>
          <pc:docMk/>
          <pc:sldMk cId="4072640882" sldId="867"/>
        </pc:sldMkLst>
      </pc:sldChg>
      <pc:sldChg chg="del">
        <pc:chgData name="Andrew Watson" userId="15ae2179-de7f-4011-bbea-779a33614917" providerId="ADAL" clId="{3DDB47B8-466B-47DA-A0F5-ADA056ADFD23}" dt="2022-09-20T00:30:53.038" v="1" actId="47"/>
        <pc:sldMkLst>
          <pc:docMk/>
          <pc:sldMk cId="961648548" sldId="868"/>
        </pc:sldMkLst>
      </pc:sldChg>
      <pc:sldChg chg="del">
        <pc:chgData name="Andrew Watson" userId="15ae2179-de7f-4011-bbea-779a33614917" providerId="ADAL" clId="{3DDB47B8-466B-47DA-A0F5-ADA056ADFD23}" dt="2022-09-20T00:30:53.038" v="1" actId="47"/>
        <pc:sldMkLst>
          <pc:docMk/>
          <pc:sldMk cId="324862012" sldId="869"/>
        </pc:sldMkLst>
      </pc:sldChg>
      <pc:sldChg chg="del">
        <pc:chgData name="Andrew Watson" userId="15ae2179-de7f-4011-bbea-779a33614917" providerId="ADAL" clId="{3DDB47B8-466B-47DA-A0F5-ADA056ADFD23}" dt="2022-09-20T00:30:53.038" v="1" actId="47"/>
        <pc:sldMkLst>
          <pc:docMk/>
          <pc:sldMk cId="804679703" sldId="870"/>
        </pc:sldMkLst>
      </pc:sldChg>
      <pc:sldChg chg="del">
        <pc:chgData name="Andrew Watson" userId="15ae2179-de7f-4011-bbea-779a33614917" providerId="ADAL" clId="{3DDB47B8-466B-47DA-A0F5-ADA056ADFD23}" dt="2022-09-20T00:30:53.038" v="1" actId="47"/>
        <pc:sldMkLst>
          <pc:docMk/>
          <pc:sldMk cId="4097526262" sldId="871"/>
        </pc:sldMkLst>
      </pc:sldChg>
      <pc:sldChg chg="del">
        <pc:chgData name="Andrew Watson" userId="15ae2179-de7f-4011-bbea-779a33614917" providerId="ADAL" clId="{3DDB47B8-466B-47DA-A0F5-ADA056ADFD23}" dt="2022-09-20T00:30:53.038" v="1" actId="47"/>
        <pc:sldMkLst>
          <pc:docMk/>
          <pc:sldMk cId="2038754050" sldId="872"/>
        </pc:sldMkLst>
      </pc:sldChg>
      <pc:sldChg chg="del">
        <pc:chgData name="Andrew Watson" userId="15ae2179-de7f-4011-bbea-779a33614917" providerId="ADAL" clId="{3DDB47B8-466B-47DA-A0F5-ADA056ADFD23}" dt="2022-09-20T00:30:53.038" v="1" actId="47"/>
        <pc:sldMkLst>
          <pc:docMk/>
          <pc:sldMk cId="3918824064" sldId="873"/>
        </pc:sldMkLst>
      </pc:sldChg>
      <pc:sldChg chg="del">
        <pc:chgData name="Andrew Watson" userId="15ae2179-de7f-4011-bbea-779a33614917" providerId="ADAL" clId="{3DDB47B8-466B-47DA-A0F5-ADA056ADFD23}" dt="2022-09-20T00:30:53.038" v="1" actId="47"/>
        <pc:sldMkLst>
          <pc:docMk/>
          <pc:sldMk cId="3893122700" sldId="874"/>
        </pc:sldMkLst>
      </pc:sldChg>
      <pc:sldChg chg="del">
        <pc:chgData name="Andrew Watson" userId="15ae2179-de7f-4011-bbea-779a33614917" providerId="ADAL" clId="{3DDB47B8-466B-47DA-A0F5-ADA056ADFD23}" dt="2022-09-20T00:30:53.038" v="1" actId="47"/>
        <pc:sldMkLst>
          <pc:docMk/>
          <pc:sldMk cId="225016129" sldId="875"/>
        </pc:sldMkLst>
      </pc:sldChg>
      <pc:sldChg chg="del">
        <pc:chgData name="Andrew Watson" userId="15ae2179-de7f-4011-bbea-779a33614917" providerId="ADAL" clId="{3DDB47B8-466B-47DA-A0F5-ADA056ADFD23}" dt="2022-09-20T00:30:53.038" v="1" actId="47"/>
        <pc:sldMkLst>
          <pc:docMk/>
          <pc:sldMk cId="979269868" sldId="876"/>
        </pc:sldMkLst>
      </pc:sldChg>
      <pc:sldChg chg="del">
        <pc:chgData name="Andrew Watson" userId="15ae2179-de7f-4011-bbea-779a33614917" providerId="ADAL" clId="{3DDB47B8-466B-47DA-A0F5-ADA056ADFD23}" dt="2022-09-20T00:30:53.038" v="1" actId="47"/>
        <pc:sldMkLst>
          <pc:docMk/>
          <pc:sldMk cId="2604718440" sldId="877"/>
        </pc:sldMkLst>
      </pc:sldChg>
      <pc:sldChg chg="del">
        <pc:chgData name="Andrew Watson" userId="15ae2179-de7f-4011-bbea-779a33614917" providerId="ADAL" clId="{3DDB47B8-466B-47DA-A0F5-ADA056ADFD23}" dt="2022-09-20T00:30:53.038" v="1" actId="47"/>
        <pc:sldMkLst>
          <pc:docMk/>
          <pc:sldMk cId="2071157754" sldId="878"/>
        </pc:sldMkLst>
      </pc:sldChg>
      <pc:sldChg chg="del">
        <pc:chgData name="Andrew Watson" userId="15ae2179-de7f-4011-bbea-779a33614917" providerId="ADAL" clId="{3DDB47B8-466B-47DA-A0F5-ADA056ADFD23}" dt="2022-09-20T00:30:53.038" v="1" actId="47"/>
        <pc:sldMkLst>
          <pc:docMk/>
          <pc:sldMk cId="2912011449" sldId="881"/>
        </pc:sldMkLst>
      </pc:sldChg>
      <pc:sldChg chg="del">
        <pc:chgData name="Andrew Watson" userId="15ae2179-de7f-4011-bbea-779a33614917" providerId="ADAL" clId="{3DDB47B8-466B-47DA-A0F5-ADA056ADFD23}" dt="2022-09-20T00:30:53.038" v="1" actId="47"/>
        <pc:sldMkLst>
          <pc:docMk/>
          <pc:sldMk cId="1323104264" sldId="882"/>
        </pc:sldMkLst>
      </pc:sldChg>
      <pc:sldChg chg="del">
        <pc:chgData name="Andrew Watson" userId="15ae2179-de7f-4011-bbea-779a33614917" providerId="ADAL" clId="{3DDB47B8-466B-47DA-A0F5-ADA056ADFD23}" dt="2022-09-20T00:30:53.038" v="1" actId="47"/>
        <pc:sldMkLst>
          <pc:docMk/>
          <pc:sldMk cId="1064810021" sldId="883"/>
        </pc:sldMkLst>
      </pc:sldChg>
      <pc:sldChg chg="del">
        <pc:chgData name="Andrew Watson" userId="15ae2179-de7f-4011-bbea-779a33614917" providerId="ADAL" clId="{3DDB47B8-466B-47DA-A0F5-ADA056ADFD23}" dt="2022-09-20T00:30:53.038" v="1" actId="47"/>
        <pc:sldMkLst>
          <pc:docMk/>
          <pc:sldMk cId="3342609090" sldId="884"/>
        </pc:sldMkLst>
      </pc:sldChg>
      <pc:sldChg chg="del">
        <pc:chgData name="Andrew Watson" userId="15ae2179-de7f-4011-bbea-779a33614917" providerId="ADAL" clId="{3DDB47B8-466B-47DA-A0F5-ADA056ADFD23}" dt="2022-09-20T00:30:53.038" v="1" actId="47"/>
        <pc:sldMkLst>
          <pc:docMk/>
          <pc:sldMk cId="1421289966" sldId="885"/>
        </pc:sldMkLst>
      </pc:sldChg>
      <pc:sldChg chg="del">
        <pc:chgData name="Andrew Watson" userId="15ae2179-de7f-4011-bbea-779a33614917" providerId="ADAL" clId="{3DDB47B8-466B-47DA-A0F5-ADA056ADFD23}" dt="2022-09-20T00:30:53.038" v="1" actId="47"/>
        <pc:sldMkLst>
          <pc:docMk/>
          <pc:sldMk cId="1643366105" sldId="887"/>
        </pc:sldMkLst>
      </pc:sldChg>
      <pc:sldChg chg="del">
        <pc:chgData name="Andrew Watson" userId="15ae2179-de7f-4011-bbea-779a33614917" providerId="ADAL" clId="{3DDB47B8-466B-47DA-A0F5-ADA056ADFD23}" dt="2022-09-20T00:30:53.038" v="1" actId="47"/>
        <pc:sldMkLst>
          <pc:docMk/>
          <pc:sldMk cId="4035004203" sldId="888"/>
        </pc:sldMkLst>
      </pc:sldChg>
      <pc:sldChg chg="del">
        <pc:chgData name="Andrew Watson" userId="15ae2179-de7f-4011-bbea-779a33614917" providerId="ADAL" clId="{3DDB47B8-466B-47DA-A0F5-ADA056ADFD23}" dt="2022-09-20T00:30:53.038" v="1" actId="47"/>
        <pc:sldMkLst>
          <pc:docMk/>
          <pc:sldMk cId="3823217476" sldId="889"/>
        </pc:sldMkLst>
      </pc:sldChg>
      <pc:sldChg chg="del">
        <pc:chgData name="Andrew Watson" userId="15ae2179-de7f-4011-bbea-779a33614917" providerId="ADAL" clId="{3DDB47B8-466B-47DA-A0F5-ADA056ADFD23}" dt="2022-09-20T00:30:53.038" v="1" actId="47"/>
        <pc:sldMkLst>
          <pc:docMk/>
          <pc:sldMk cId="3099643817" sldId="890"/>
        </pc:sldMkLst>
      </pc:sldChg>
      <pc:sldChg chg="del">
        <pc:chgData name="Andrew Watson" userId="15ae2179-de7f-4011-bbea-779a33614917" providerId="ADAL" clId="{3DDB47B8-466B-47DA-A0F5-ADA056ADFD23}" dt="2022-09-20T00:30:53.038" v="1" actId="47"/>
        <pc:sldMkLst>
          <pc:docMk/>
          <pc:sldMk cId="3383531897" sldId="891"/>
        </pc:sldMkLst>
      </pc:sldChg>
      <pc:sldChg chg="del">
        <pc:chgData name="Andrew Watson" userId="15ae2179-de7f-4011-bbea-779a33614917" providerId="ADAL" clId="{3DDB47B8-466B-47DA-A0F5-ADA056ADFD23}" dt="2022-09-20T00:30:53.038" v="1" actId="47"/>
        <pc:sldMkLst>
          <pc:docMk/>
          <pc:sldMk cId="2949109046" sldId="893"/>
        </pc:sldMkLst>
      </pc:sldChg>
      <pc:sldChg chg="del">
        <pc:chgData name="Andrew Watson" userId="15ae2179-de7f-4011-bbea-779a33614917" providerId="ADAL" clId="{3DDB47B8-466B-47DA-A0F5-ADA056ADFD23}" dt="2022-09-20T00:30:53.038" v="1" actId="47"/>
        <pc:sldMkLst>
          <pc:docMk/>
          <pc:sldMk cId="540521666" sldId="894"/>
        </pc:sldMkLst>
      </pc:sldChg>
      <pc:sldChg chg="del">
        <pc:chgData name="Andrew Watson" userId="15ae2179-de7f-4011-bbea-779a33614917" providerId="ADAL" clId="{3DDB47B8-466B-47DA-A0F5-ADA056ADFD23}" dt="2022-09-20T00:30:53.038" v="1" actId="47"/>
        <pc:sldMkLst>
          <pc:docMk/>
          <pc:sldMk cId="3512914528" sldId="895"/>
        </pc:sldMkLst>
      </pc:sldChg>
      <pc:sldChg chg="del">
        <pc:chgData name="Andrew Watson" userId="15ae2179-de7f-4011-bbea-779a33614917" providerId="ADAL" clId="{3DDB47B8-466B-47DA-A0F5-ADA056ADFD23}" dt="2022-09-20T00:30:53.038" v="1" actId="47"/>
        <pc:sldMkLst>
          <pc:docMk/>
          <pc:sldMk cId="733437851" sldId="896"/>
        </pc:sldMkLst>
      </pc:sldChg>
      <pc:sldChg chg="del">
        <pc:chgData name="Andrew Watson" userId="15ae2179-de7f-4011-bbea-779a33614917" providerId="ADAL" clId="{3DDB47B8-466B-47DA-A0F5-ADA056ADFD23}" dt="2022-09-20T00:30:53.038" v="1" actId="47"/>
        <pc:sldMkLst>
          <pc:docMk/>
          <pc:sldMk cId="3448393374" sldId="897"/>
        </pc:sldMkLst>
      </pc:sldChg>
      <pc:sldChg chg="del">
        <pc:chgData name="Andrew Watson" userId="15ae2179-de7f-4011-bbea-779a33614917" providerId="ADAL" clId="{3DDB47B8-466B-47DA-A0F5-ADA056ADFD23}" dt="2022-09-20T00:30:53.038" v="1" actId="47"/>
        <pc:sldMkLst>
          <pc:docMk/>
          <pc:sldMk cId="1351657063" sldId="898"/>
        </pc:sldMkLst>
      </pc:sldChg>
      <pc:sldChg chg="del">
        <pc:chgData name="Andrew Watson" userId="15ae2179-de7f-4011-bbea-779a33614917" providerId="ADAL" clId="{3DDB47B8-466B-47DA-A0F5-ADA056ADFD23}" dt="2022-09-20T00:30:53.038" v="1" actId="47"/>
        <pc:sldMkLst>
          <pc:docMk/>
          <pc:sldMk cId="2023326569" sldId="900"/>
        </pc:sldMkLst>
      </pc:sldChg>
      <pc:sldChg chg="del">
        <pc:chgData name="Andrew Watson" userId="15ae2179-de7f-4011-bbea-779a33614917" providerId="ADAL" clId="{3DDB47B8-466B-47DA-A0F5-ADA056ADFD23}" dt="2022-09-20T00:30:53.038" v="1" actId="47"/>
        <pc:sldMkLst>
          <pc:docMk/>
          <pc:sldMk cId="4100624314" sldId="901"/>
        </pc:sldMkLst>
      </pc:sldChg>
      <pc:sldChg chg="del">
        <pc:chgData name="Andrew Watson" userId="15ae2179-de7f-4011-bbea-779a33614917" providerId="ADAL" clId="{3DDB47B8-466B-47DA-A0F5-ADA056ADFD23}" dt="2022-09-20T00:30:53.038" v="1" actId="47"/>
        <pc:sldMkLst>
          <pc:docMk/>
          <pc:sldMk cId="53251769" sldId="902"/>
        </pc:sldMkLst>
      </pc:sldChg>
      <pc:sldChg chg="del">
        <pc:chgData name="Andrew Watson" userId="15ae2179-de7f-4011-bbea-779a33614917" providerId="ADAL" clId="{3DDB47B8-466B-47DA-A0F5-ADA056ADFD23}" dt="2022-09-20T00:30:53.038" v="1" actId="47"/>
        <pc:sldMkLst>
          <pc:docMk/>
          <pc:sldMk cId="313687424" sldId="904"/>
        </pc:sldMkLst>
      </pc:sldChg>
      <pc:sldChg chg="del">
        <pc:chgData name="Andrew Watson" userId="15ae2179-de7f-4011-bbea-779a33614917" providerId="ADAL" clId="{3DDB47B8-466B-47DA-A0F5-ADA056ADFD23}" dt="2022-09-20T00:30:53.038" v="1" actId="47"/>
        <pc:sldMkLst>
          <pc:docMk/>
          <pc:sldMk cId="1199109695" sldId="906"/>
        </pc:sldMkLst>
      </pc:sldChg>
      <pc:sldChg chg="del">
        <pc:chgData name="Andrew Watson" userId="15ae2179-de7f-4011-bbea-779a33614917" providerId="ADAL" clId="{3DDB47B8-466B-47DA-A0F5-ADA056ADFD23}" dt="2022-09-20T00:30:53.038" v="1" actId="47"/>
        <pc:sldMkLst>
          <pc:docMk/>
          <pc:sldMk cId="4259294106" sldId="907"/>
        </pc:sldMkLst>
      </pc:sldChg>
      <pc:sldChg chg="del">
        <pc:chgData name="Andrew Watson" userId="15ae2179-de7f-4011-bbea-779a33614917" providerId="ADAL" clId="{3DDB47B8-466B-47DA-A0F5-ADA056ADFD23}" dt="2022-09-20T00:30:53.038" v="1" actId="47"/>
        <pc:sldMkLst>
          <pc:docMk/>
          <pc:sldMk cId="4107116031" sldId="909"/>
        </pc:sldMkLst>
      </pc:sldChg>
      <pc:sldChg chg="del">
        <pc:chgData name="Andrew Watson" userId="15ae2179-de7f-4011-bbea-779a33614917" providerId="ADAL" clId="{3DDB47B8-466B-47DA-A0F5-ADA056ADFD23}" dt="2022-09-20T00:30:53.038" v="1" actId="47"/>
        <pc:sldMkLst>
          <pc:docMk/>
          <pc:sldMk cId="909629455" sldId="910"/>
        </pc:sldMkLst>
      </pc:sldChg>
      <pc:sldChg chg="del">
        <pc:chgData name="Andrew Watson" userId="15ae2179-de7f-4011-bbea-779a33614917" providerId="ADAL" clId="{3DDB47B8-466B-47DA-A0F5-ADA056ADFD23}" dt="2022-09-20T00:30:53.038" v="1" actId="47"/>
        <pc:sldMkLst>
          <pc:docMk/>
          <pc:sldMk cId="691920530" sldId="911"/>
        </pc:sldMkLst>
      </pc:sldChg>
      <pc:sldChg chg="del">
        <pc:chgData name="Andrew Watson" userId="15ae2179-de7f-4011-bbea-779a33614917" providerId="ADAL" clId="{3DDB47B8-466B-47DA-A0F5-ADA056ADFD23}" dt="2022-09-20T00:30:53.038" v="1" actId="47"/>
        <pc:sldMkLst>
          <pc:docMk/>
          <pc:sldMk cId="1428218218" sldId="912"/>
        </pc:sldMkLst>
      </pc:sldChg>
      <pc:sldChg chg="del">
        <pc:chgData name="Andrew Watson" userId="15ae2179-de7f-4011-bbea-779a33614917" providerId="ADAL" clId="{3DDB47B8-466B-47DA-A0F5-ADA056ADFD23}" dt="2022-09-20T00:30:53.038" v="1" actId="47"/>
        <pc:sldMkLst>
          <pc:docMk/>
          <pc:sldMk cId="3495059950" sldId="913"/>
        </pc:sldMkLst>
      </pc:sldChg>
      <pc:sldChg chg="del">
        <pc:chgData name="Andrew Watson" userId="15ae2179-de7f-4011-bbea-779a33614917" providerId="ADAL" clId="{3DDB47B8-466B-47DA-A0F5-ADA056ADFD23}" dt="2022-09-20T00:30:53.038" v="1" actId="47"/>
        <pc:sldMkLst>
          <pc:docMk/>
          <pc:sldMk cId="3351540088" sldId="914"/>
        </pc:sldMkLst>
      </pc:sldChg>
      <pc:sldChg chg="del">
        <pc:chgData name="Andrew Watson" userId="15ae2179-de7f-4011-bbea-779a33614917" providerId="ADAL" clId="{3DDB47B8-466B-47DA-A0F5-ADA056ADFD23}" dt="2022-09-20T00:30:53.038" v="1" actId="47"/>
        <pc:sldMkLst>
          <pc:docMk/>
          <pc:sldMk cId="4196719888" sldId="915"/>
        </pc:sldMkLst>
      </pc:sldChg>
      <pc:sldChg chg="del">
        <pc:chgData name="Andrew Watson" userId="15ae2179-de7f-4011-bbea-779a33614917" providerId="ADAL" clId="{3DDB47B8-466B-47DA-A0F5-ADA056ADFD23}" dt="2022-09-20T00:30:53.038" v="1" actId="47"/>
        <pc:sldMkLst>
          <pc:docMk/>
          <pc:sldMk cId="1193026068" sldId="916"/>
        </pc:sldMkLst>
      </pc:sldChg>
      <pc:sldChg chg="del">
        <pc:chgData name="Andrew Watson" userId="15ae2179-de7f-4011-bbea-779a33614917" providerId="ADAL" clId="{3DDB47B8-466B-47DA-A0F5-ADA056ADFD23}" dt="2022-09-20T00:30:53.038" v="1" actId="47"/>
        <pc:sldMkLst>
          <pc:docMk/>
          <pc:sldMk cId="500397649" sldId="917"/>
        </pc:sldMkLst>
      </pc:sldChg>
      <pc:sldChg chg="del">
        <pc:chgData name="Andrew Watson" userId="15ae2179-de7f-4011-bbea-779a33614917" providerId="ADAL" clId="{3DDB47B8-466B-47DA-A0F5-ADA056ADFD23}" dt="2022-09-20T00:30:53.038" v="1" actId="47"/>
        <pc:sldMkLst>
          <pc:docMk/>
          <pc:sldMk cId="3113981766" sldId="918"/>
        </pc:sldMkLst>
      </pc:sldChg>
      <pc:sldChg chg="del">
        <pc:chgData name="Andrew Watson" userId="15ae2179-de7f-4011-bbea-779a33614917" providerId="ADAL" clId="{3DDB47B8-466B-47DA-A0F5-ADA056ADFD23}" dt="2022-09-20T00:30:53.038" v="1" actId="47"/>
        <pc:sldMkLst>
          <pc:docMk/>
          <pc:sldMk cId="346560125" sldId="919"/>
        </pc:sldMkLst>
      </pc:sldChg>
      <pc:sldChg chg="del">
        <pc:chgData name="Andrew Watson" userId="15ae2179-de7f-4011-bbea-779a33614917" providerId="ADAL" clId="{3DDB47B8-466B-47DA-A0F5-ADA056ADFD23}" dt="2022-09-20T00:30:53.038" v="1" actId="47"/>
        <pc:sldMkLst>
          <pc:docMk/>
          <pc:sldMk cId="1838686670" sldId="920"/>
        </pc:sldMkLst>
      </pc:sldChg>
      <pc:sldChg chg="del">
        <pc:chgData name="Andrew Watson" userId="15ae2179-de7f-4011-bbea-779a33614917" providerId="ADAL" clId="{3DDB47B8-466B-47DA-A0F5-ADA056ADFD23}" dt="2022-09-20T00:30:53.038" v="1" actId="47"/>
        <pc:sldMkLst>
          <pc:docMk/>
          <pc:sldMk cId="2454868587" sldId="921"/>
        </pc:sldMkLst>
      </pc:sldChg>
      <pc:sldChg chg="del">
        <pc:chgData name="Andrew Watson" userId="15ae2179-de7f-4011-bbea-779a33614917" providerId="ADAL" clId="{3DDB47B8-466B-47DA-A0F5-ADA056ADFD23}" dt="2022-09-20T00:30:53.038" v="1" actId="47"/>
        <pc:sldMkLst>
          <pc:docMk/>
          <pc:sldMk cId="1162061212" sldId="922"/>
        </pc:sldMkLst>
      </pc:sldChg>
      <pc:sldChg chg="del">
        <pc:chgData name="Andrew Watson" userId="15ae2179-de7f-4011-bbea-779a33614917" providerId="ADAL" clId="{3DDB47B8-466B-47DA-A0F5-ADA056ADFD23}" dt="2022-09-20T00:30:53.038" v="1" actId="47"/>
        <pc:sldMkLst>
          <pc:docMk/>
          <pc:sldMk cId="1112235201" sldId="923"/>
        </pc:sldMkLst>
      </pc:sldChg>
      <pc:sldChg chg="del">
        <pc:chgData name="Andrew Watson" userId="15ae2179-de7f-4011-bbea-779a33614917" providerId="ADAL" clId="{3DDB47B8-466B-47DA-A0F5-ADA056ADFD23}" dt="2022-09-20T00:30:53.038" v="1" actId="47"/>
        <pc:sldMkLst>
          <pc:docMk/>
          <pc:sldMk cId="368738257" sldId="924"/>
        </pc:sldMkLst>
      </pc:sldChg>
      <pc:sldChg chg="del">
        <pc:chgData name="Andrew Watson" userId="15ae2179-de7f-4011-bbea-779a33614917" providerId="ADAL" clId="{3DDB47B8-466B-47DA-A0F5-ADA056ADFD23}" dt="2022-09-20T00:30:53.038" v="1" actId="47"/>
        <pc:sldMkLst>
          <pc:docMk/>
          <pc:sldMk cId="2484461605" sldId="925"/>
        </pc:sldMkLst>
      </pc:sldChg>
      <pc:sldChg chg="del">
        <pc:chgData name="Andrew Watson" userId="15ae2179-de7f-4011-bbea-779a33614917" providerId="ADAL" clId="{3DDB47B8-466B-47DA-A0F5-ADA056ADFD23}" dt="2022-09-20T00:30:53.038" v="1" actId="47"/>
        <pc:sldMkLst>
          <pc:docMk/>
          <pc:sldMk cId="3643034924" sldId="926"/>
        </pc:sldMkLst>
      </pc:sldChg>
      <pc:sldChg chg="del">
        <pc:chgData name="Andrew Watson" userId="15ae2179-de7f-4011-bbea-779a33614917" providerId="ADAL" clId="{3DDB47B8-466B-47DA-A0F5-ADA056ADFD23}" dt="2022-09-20T00:30:53.038" v="1" actId="47"/>
        <pc:sldMkLst>
          <pc:docMk/>
          <pc:sldMk cId="3114524140" sldId="927"/>
        </pc:sldMkLst>
      </pc:sldChg>
      <pc:sldChg chg="del">
        <pc:chgData name="Andrew Watson" userId="15ae2179-de7f-4011-bbea-779a33614917" providerId="ADAL" clId="{3DDB47B8-466B-47DA-A0F5-ADA056ADFD23}" dt="2022-09-20T00:30:53.038" v="1" actId="47"/>
        <pc:sldMkLst>
          <pc:docMk/>
          <pc:sldMk cId="353877441" sldId="928"/>
        </pc:sldMkLst>
      </pc:sldChg>
      <pc:sldChg chg="del">
        <pc:chgData name="Andrew Watson" userId="15ae2179-de7f-4011-bbea-779a33614917" providerId="ADAL" clId="{3DDB47B8-466B-47DA-A0F5-ADA056ADFD23}" dt="2022-09-20T00:30:53.038" v="1" actId="47"/>
        <pc:sldMkLst>
          <pc:docMk/>
          <pc:sldMk cId="2826703662" sldId="929"/>
        </pc:sldMkLst>
      </pc:sldChg>
      <pc:sldChg chg="del">
        <pc:chgData name="Andrew Watson" userId="15ae2179-de7f-4011-bbea-779a33614917" providerId="ADAL" clId="{3DDB47B8-466B-47DA-A0F5-ADA056ADFD23}" dt="2022-09-20T00:30:53.038" v="1" actId="47"/>
        <pc:sldMkLst>
          <pc:docMk/>
          <pc:sldMk cId="3943648925" sldId="930"/>
        </pc:sldMkLst>
      </pc:sldChg>
      <pc:sldChg chg="del">
        <pc:chgData name="Andrew Watson" userId="15ae2179-de7f-4011-bbea-779a33614917" providerId="ADAL" clId="{3DDB47B8-466B-47DA-A0F5-ADA056ADFD23}" dt="2022-09-20T00:30:53.038" v="1" actId="47"/>
        <pc:sldMkLst>
          <pc:docMk/>
          <pc:sldMk cId="3908057572" sldId="931"/>
        </pc:sldMkLst>
      </pc:sldChg>
      <pc:sldChg chg="del">
        <pc:chgData name="Andrew Watson" userId="15ae2179-de7f-4011-bbea-779a33614917" providerId="ADAL" clId="{3DDB47B8-466B-47DA-A0F5-ADA056ADFD23}" dt="2022-09-20T00:30:53.038" v="1" actId="47"/>
        <pc:sldMkLst>
          <pc:docMk/>
          <pc:sldMk cId="1421791517" sldId="932"/>
        </pc:sldMkLst>
      </pc:sldChg>
      <pc:sldChg chg="del">
        <pc:chgData name="Andrew Watson" userId="15ae2179-de7f-4011-bbea-779a33614917" providerId="ADAL" clId="{3DDB47B8-466B-47DA-A0F5-ADA056ADFD23}" dt="2022-09-20T00:30:53.038" v="1" actId="47"/>
        <pc:sldMkLst>
          <pc:docMk/>
          <pc:sldMk cId="2071261874" sldId="933"/>
        </pc:sldMkLst>
      </pc:sldChg>
      <pc:sldChg chg="del">
        <pc:chgData name="Andrew Watson" userId="15ae2179-de7f-4011-bbea-779a33614917" providerId="ADAL" clId="{3DDB47B8-466B-47DA-A0F5-ADA056ADFD23}" dt="2022-09-20T00:30:53.038" v="1" actId="47"/>
        <pc:sldMkLst>
          <pc:docMk/>
          <pc:sldMk cId="3455379587" sldId="934"/>
        </pc:sldMkLst>
      </pc:sldChg>
      <pc:sldChg chg="del">
        <pc:chgData name="Andrew Watson" userId="15ae2179-de7f-4011-bbea-779a33614917" providerId="ADAL" clId="{3DDB47B8-466B-47DA-A0F5-ADA056ADFD23}" dt="2022-09-20T00:30:53.038" v="1" actId="47"/>
        <pc:sldMkLst>
          <pc:docMk/>
          <pc:sldMk cId="1629750372" sldId="935"/>
        </pc:sldMkLst>
      </pc:sldChg>
      <pc:sldChg chg="del">
        <pc:chgData name="Andrew Watson" userId="15ae2179-de7f-4011-bbea-779a33614917" providerId="ADAL" clId="{3DDB47B8-466B-47DA-A0F5-ADA056ADFD23}" dt="2022-09-20T00:30:53.038" v="1" actId="47"/>
        <pc:sldMkLst>
          <pc:docMk/>
          <pc:sldMk cId="2903581427" sldId="936"/>
        </pc:sldMkLst>
      </pc:sldChg>
      <pc:sldChg chg="del">
        <pc:chgData name="Andrew Watson" userId="15ae2179-de7f-4011-bbea-779a33614917" providerId="ADAL" clId="{3DDB47B8-466B-47DA-A0F5-ADA056ADFD23}" dt="2022-09-20T00:30:53.038" v="1" actId="47"/>
        <pc:sldMkLst>
          <pc:docMk/>
          <pc:sldMk cId="2455553331" sldId="937"/>
        </pc:sldMkLst>
      </pc:sldChg>
      <pc:sldChg chg="del">
        <pc:chgData name="Andrew Watson" userId="15ae2179-de7f-4011-bbea-779a33614917" providerId="ADAL" clId="{3DDB47B8-466B-47DA-A0F5-ADA056ADFD23}" dt="2022-09-20T00:30:53.038" v="1" actId="47"/>
        <pc:sldMkLst>
          <pc:docMk/>
          <pc:sldMk cId="2137345438" sldId="938"/>
        </pc:sldMkLst>
      </pc:sldChg>
      <pc:sldChg chg="del">
        <pc:chgData name="Andrew Watson" userId="15ae2179-de7f-4011-bbea-779a33614917" providerId="ADAL" clId="{3DDB47B8-466B-47DA-A0F5-ADA056ADFD23}" dt="2022-09-20T00:30:53.038" v="1" actId="47"/>
        <pc:sldMkLst>
          <pc:docMk/>
          <pc:sldMk cId="4270910246" sldId="939"/>
        </pc:sldMkLst>
      </pc:sldChg>
      <pc:sldChg chg="del">
        <pc:chgData name="Andrew Watson" userId="15ae2179-de7f-4011-bbea-779a33614917" providerId="ADAL" clId="{3DDB47B8-466B-47DA-A0F5-ADA056ADFD23}" dt="2022-09-20T00:30:53.038" v="1" actId="47"/>
        <pc:sldMkLst>
          <pc:docMk/>
          <pc:sldMk cId="114389828" sldId="940"/>
        </pc:sldMkLst>
      </pc:sldChg>
      <pc:sldChg chg="del">
        <pc:chgData name="Andrew Watson" userId="15ae2179-de7f-4011-bbea-779a33614917" providerId="ADAL" clId="{3DDB47B8-466B-47DA-A0F5-ADA056ADFD23}" dt="2022-09-20T00:30:53.038" v="1" actId="47"/>
        <pc:sldMkLst>
          <pc:docMk/>
          <pc:sldMk cId="1732655625" sldId="941"/>
        </pc:sldMkLst>
      </pc:sldChg>
      <pc:sldChg chg="del">
        <pc:chgData name="Andrew Watson" userId="15ae2179-de7f-4011-bbea-779a33614917" providerId="ADAL" clId="{3DDB47B8-466B-47DA-A0F5-ADA056ADFD23}" dt="2022-09-20T00:30:53.038" v="1" actId="47"/>
        <pc:sldMkLst>
          <pc:docMk/>
          <pc:sldMk cId="1449253182" sldId="942"/>
        </pc:sldMkLst>
      </pc:sldChg>
      <pc:sldChg chg="del">
        <pc:chgData name="Andrew Watson" userId="15ae2179-de7f-4011-bbea-779a33614917" providerId="ADAL" clId="{3DDB47B8-466B-47DA-A0F5-ADA056ADFD23}" dt="2022-09-20T00:30:53.038" v="1" actId="47"/>
        <pc:sldMkLst>
          <pc:docMk/>
          <pc:sldMk cId="3228567136" sldId="943"/>
        </pc:sldMkLst>
      </pc:sldChg>
      <pc:sldChg chg="del">
        <pc:chgData name="Andrew Watson" userId="15ae2179-de7f-4011-bbea-779a33614917" providerId="ADAL" clId="{3DDB47B8-466B-47DA-A0F5-ADA056ADFD23}" dt="2022-09-20T00:30:53.038" v="1" actId="47"/>
        <pc:sldMkLst>
          <pc:docMk/>
          <pc:sldMk cId="2877099185" sldId="944"/>
        </pc:sldMkLst>
      </pc:sldChg>
      <pc:sldChg chg="del">
        <pc:chgData name="Andrew Watson" userId="15ae2179-de7f-4011-bbea-779a33614917" providerId="ADAL" clId="{3DDB47B8-466B-47DA-A0F5-ADA056ADFD23}" dt="2022-09-20T00:30:53.038" v="1" actId="47"/>
        <pc:sldMkLst>
          <pc:docMk/>
          <pc:sldMk cId="4083710825" sldId="945"/>
        </pc:sldMkLst>
      </pc:sldChg>
      <pc:sldChg chg="del">
        <pc:chgData name="Andrew Watson" userId="15ae2179-de7f-4011-bbea-779a33614917" providerId="ADAL" clId="{3DDB47B8-466B-47DA-A0F5-ADA056ADFD23}" dt="2022-09-20T00:30:53.038" v="1" actId="47"/>
        <pc:sldMkLst>
          <pc:docMk/>
          <pc:sldMk cId="1349418977" sldId="946"/>
        </pc:sldMkLst>
      </pc:sldChg>
      <pc:sldChg chg="del">
        <pc:chgData name="Andrew Watson" userId="15ae2179-de7f-4011-bbea-779a33614917" providerId="ADAL" clId="{3DDB47B8-466B-47DA-A0F5-ADA056ADFD23}" dt="2022-09-20T00:30:53.038" v="1" actId="47"/>
        <pc:sldMkLst>
          <pc:docMk/>
          <pc:sldMk cId="2859433248" sldId="947"/>
        </pc:sldMkLst>
      </pc:sldChg>
      <pc:sldChg chg="del">
        <pc:chgData name="Andrew Watson" userId="15ae2179-de7f-4011-bbea-779a33614917" providerId="ADAL" clId="{3DDB47B8-466B-47DA-A0F5-ADA056ADFD23}" dt="2022-09-20T00:30:53.038" v="1" actId="47"/>
        <pc:sldMkLst>
          <pc:docMk/>
          <pc:sldMk cId="3796368095" sldId="949"/>
        </pc:sldMkLst>
      </pc:sldChg>
      <pc:sldChg chg="del">
        <pc:chgData name="Andrew Watson" userId="15ae2179-de7f-4011-bbea-779a33614917" providerId="ADAL" clId="{3DDB47B8-466B-47DA-A0F5-ADA056ADFD23}" dt="2022-09-20T00:30:53.038" v="1" actId="47"/>
        <pc:sldMkLst>
          <pc:docMk/>
          <pc:sldMk cId="2648550258" sldId="950"/>
        </pc:sldMkLst>
      </pc:sldChg>
      <pc:sldChg chg="del">
        <pc:chgData name="Andrew Watson" userId="15ae2179-de7f-4011-bbea-779a33614917" providerId="ADAL" clId="{3DDB47B8-466B-47DA-A0F5-ADA056ADFD23}" dt="2022-09-20T00:30:53.038" v="1" actId="47"/>
        <pc:sldMkLst>
          <pc:docMk/>
          <pc:sldMk cId="2351056189" sldId="951"/>
        </pc:sldMkLst>
      </pc:sldChg>
      <pc:sldChg chg="del">
        <pc:chgData name="Andrew Watson" userId="15ae2179-de7f-4011-bbea-779a33614917" providerId="ADAL" clId="{3DDB47B8-466B-47DA-A0F5-ADA056ADFD23}" dt="2022-09-20T00:30:53.038" v="1" actId="47"/>
        <pc:sldMkLst>
          <pc:docMk/>
          <pc:sldMk cId="2526893243" sldId="952"/>
        </pc:sldMkLst>
      </pc:sldChg>
      <pc:sldChg chg="del">
        <pc:chgData name="Andrew Watson" userId="15ae2179-de7f-4011-bbea-779a33614917" providerId="ADAL" clId="{3DDB47B8-466B-47DA-A0F5-ADA056ADFD23}" dt="2022-09-20T00:30:53.038" v="1" actId="47"/>
        <pc:sldMkLst>
          <pc:docMk/>
          <pc:sldMk cId="4086106422" sldId="953"/>
        </pc:sldMkLst>
      </pc:sldChg>
      <pc:sldChg chg="del">
        <pc:chgData name="Andrew Watson" userId="15ae2179-de7f-4011-bbea-779a33614917" providerId="ADAL" clId="{3DDB47B8-466B-47DA-A0F5-ADA056ADFD23}" dt="2022-09-20T00:30:53.038" v="1" actId="47"/>
        <pc:sldMkLst>
          <pc:docMk/>
          <pc:sldMk cId="1256901959" sldId="954"/>
        </pc:sldMkLst>
      </pc:sldChg>
      <pc:sldChg chg="del">
        <pc:chgData name="Andrew Watson" userId="15ae2179-de7f-4011-bbea-779a33614917" providerId="ADAL" clId="{3DDB47B8-466B-47DA-A0F5-ADA056ADFD23}" dt="2022-09-20T00:30:53.038" v="1" actId="47"/>
        <pc:sldMkLst>
          <pc:docMk/>
          <pc:sldMk cId="595690017" sldId="955"/>
        </pc:sldMkLst>
      </pc:sldChg>
      <pc:sldChg chg="del">
        <pc:chgData name="Andrew Watson" userId="15ae2179-de7f-4011-bbea-779a33614917" providerId="ADAL" clId="{3DDB47B8-466B-47DA-A0F5-ADA056ADFD23}" dt="2022-09-20T00:30:53.038" v="1" actId="47"/>
        <pc:sldMkLst>
          <pc:docMk/>
          <pc:sldMk cId="4074898577" sldId="956"/>
        </pc:sldMkLst>
      </pc:sldChg>
      <pc:sldChg chg="del">
        <pc:chgData name="Andrew Watson" userId="15ae2179-de7f-4011-bbea-779a33614917" providerId="ADAL" clId="{3DDB47B8-466B-47DA-A0F5-ADA056ADFD23}" dt="2022-09-20T00:30:53.038" v="1" actId="47"/>
        <pc:sldMkLst>
          <pc:docMk/>
          <pc:sldMk cId="531759775" sldId="957"/>
        </pc:sldMkLst>
      </pc:sldChg>
      <pc:sldChg chg="del">
        <pc:chgData name="Andrew Watson" userId="15ae2179-de7f-4011-bbea-779a33614917" providerId="ADAL" clId="{3DDB47B8-466B-47DA-A0F5-ADA056ADFD23}" dt="2022-09-20T00:30:53.038" v="1" actId="47"/>
        <pc:sldMkLst>
          <pc:docMk/>
          <pc:sldMk cId="3462222445" sldId="958"/>
        </pc:sldMkLst>
      </pc:sldChg>
      <pc:sldChg chg="del">
        <pc:chgData name="Andrew Watson" userId="15ae2179-de7f-4011-bbea-779a33614917" providerId="ADAL" clId="{3DDB47B8-466B-47DA-A0F5-ADA056ADFD23}" dt="2022-09-20T00:30:53.038" v="1" actId="47"/>
        <pc:sldMkLst>
          <pc:docMk/>
          <pc:sldMk cId="822264383" sldId="959"/>
        </pc:sldMkLst>
      </pc:sldChg>
      <pc:sldChg chg="del">
        <pc:chgData name="Andrew Watson" userId="15ae2179-de7f-4011-bbea-779a33614917" providerId="ADAL" clId="{3DDB47B8-466B-47DA-A0F5-ADA056ADFD23}" dt="2022-09-20T00:30:53.038" v="1" actId="47"/>
        <pc:sldMkLst>
          <pc:docMk/>
          <pc:sldMk cId="312273667" sldId="960"/>
        </pc:sldMkLst>
      </pc:sldChg>
      <pc:sldChg chg="del">
        <pc:chgData name="Andrew Watson" userId="15ae2179-de7f-4011-bbea-779a33614917" providerId="ADAL" clId="{3DDB47B8-466B-47DA-A0F5-ADA056ADFD23}" dt="2022-09-20T00:30:53.038" v="1" actId="47"/>
        <pc:sldMkLst>
          <pc:docMk/>
          <pc:sldMk cId="3398269008" sldId="961"/>
        </pc:sldMkLst>
      </pc:sldChg>
      <pc:sldChg chg="del">
        <pc:chgData name="Andrew Watson" userId="15ae2179-de7f-4011-bbea-779a33614917" providerId="ADAL" clId="{3DDB47B8-466B-47DA-A0F5-ADA056ADFD23}" dt="2022-09-20T00:30:53.038" v="1" actId="47"/>
        <pc:sldMkLst>
          <pc:docMk/>
          <pc:sldMk cId="291359628" sldId="962"/>
        </pc:sldMkLst>
      </pc:sldChg>
      <pc:sldChg chg="del">
        <pc:chgData name="Andrew Watson" userId="15ae2179-de7f-4011-bbea-779a33614917" providerId="ADAL" clId="{3DDB47B8-466B-47DA-A0F5-ADA056ADFD23}" dt="2022-09-20T00:30:53.038" v="1" actId="47"/>
        <pc:sldMkLst>
          <pc:docMk/>
          <pc:sldMk cId="761219037" sldId="963"/>
        </pc:sldMkLst>
      </pc:sldChg>
      <pc:sldChg chg="del">
        <pc:chgData name="Andrew Watson" userId="15ae2179-de7f-4011-bbea-779a33614917" providerId="ADAL" clId="{3DDB47B8-466B-47DA-A0F5-ADA056ADFD23}" dt="2022-09-20T00:30:53.038" v="1" actId="47"/>
        <pc:sldMkLst>
          <pc:docMk/>
          <pc:sldMk cId="2353012706" sldId="964"/>
        </pc:sldMkLst>
      </pc:sldChg>
      <pc:sldChg chg="del">
        <pc:chgData name="Andrew Watson" userId="15ae2179-de7f-4011-bbea-779a33614917" providerId="ADAL" clId="{3DDB47B8-466B-47DA-A0F5-ADA056ADFD23}" dt="2022-09-20T00:30:53.038" v="1" actId="47"/>
        <pc:sldMkLst>
          <pc:docMk/>
          <pc:sldMk cId="314390042" sldId="966"/>
        </pc:sldMkLst>
      </pc:sldChg>
      <pc:sldChg chg="del">
        <pc:chgData name="Andrew Watson" userId="15ae2179-de7f-4011-bbea-779a33614917" providerId="ADAL" clId="{3DDB47B8-466B-47DA-A0F5-ADA056ADFD23}" dt="2022-09-20T00:30:53.038" v="1" actId="47"/>
        <pc:sldMkLst>
          <pc:docMk/>
          <pc:sldMk cId="3916956547" sldId="967"/>
        </pc:sldMkLst>
      </pc:sldChg>
      <pc:sldChg chg="del">
        <pc:chgData name="Andrew Watson" userId="15ae2179-de7f-4011-bbea-779a33614917" providerId="ADAL" clId="{3DDB47B8-466B-47DA-A0F5-ADA056ADFD23}" dt="2022-09-20T00:30:53.038" v="1" actId="47"/>
        <pc:sldMkLst>
          <pc:docMk/>
          <pc:sldMk cId="105172964" sldId="969"/>
        </pc:sldMkLst>
      </pc:sldChg>
      <pc:sldChg chg="del">
        <pc:chgData name="Andrew Watson" userId="15ae2179-de7f-4011-bbea-779a33614917" providerId="ADAL" clId="{3DDB47B8-466B-47DA-A0F5-ADA056ADFD23}" dt="2022-09-20T00:30:53.038" v="1" actId="47"/>
        <pc:sldMkLst>
          <pc:docMk/>
          <pc:sldMk cId="340365797" sldId="972"/>
        </pc:sldMkLst>
      </pc:sldChg>
      <pc:sldChg chg="del">
        <pc:chgData name="Andrew Watson" userId="15ae2179-de7f-4011-bbea-779a33614917" providerId="ADAL" clId="{3DDB47B8-466B-47DA-A0F5-ADA056ADFD23}" dt="2022-09-20T00:30:53.038" v="1" actId="47"/>
        <pc:sldMkLst>
          <pc:docMk/>
          <pc:sldMk cId="367227246" sldId="973"/>
        </pc:sldMkLst>
      </pc:sldChg>
      <pc:sldChg chg="del">
        <pc:chgData name="Andrew Watson" userId="15ae2179-de7f-4011-bbea-779a33614917" providerId="ADAL" clId="{3DDB47B8-466B-47DA-A0F5-ADA056ADFD23}" dt="2022-09-20T00:30:53.038" v="1" actId="47"/>
        <pc:sldMkLst>
          <pc:docMk/>
          <pc:sldMk cId="2376108271" sldId="974"/>
        </pc:sldMkLst>
      </pc:sldChg>
      <pc:sldChg chg="del">
        <pc:chgData name="Andrew Watson" userId="15ae2179-de7f-4011-bbea-779a33614917" providerId="ADAL" clId="{3DDB47B8-466B-47DA-A0F5-ADA056ADFD23}" dt="2022-09-20T00:30:53.038" v="1" actId="47"/>
        <pc:sldMkLst>
          <pc:docMk/>
          <pc:sldMk cId="4186254695" sldId="975"/>
        </pc:sldMkLst>
      </pc:sldChg>
      <pc:sldChg chg="del">
        <pc:chgData name="Andrew Watson" userId="15ae2179-de7f-4011-bbea-779a33614917" providerId="ADAL" clId="{3DDB47B8-466B-47DA-A0F5-ADA056ADFD23}" dt="2022-09-20T00:30:53.038" v="1" actId="47"/>
        <pc:sldMkLst>
          <pc:docMk/>
          <pc:sldMk cId="1548159528" sldId="976"/>
        </pc:sldMkLst>
      </pc:sldChg>
      <pc:sldChg chg="del">
        <pc:chgData name="Andrew Watson" userId="15ae2179-de7f-4011-bbea-779a33614917" providerId="ADAL" clId="{3DDB47B8-466B-47DA-A0F5-ADA056ADFD23}" dt="2022-09-20T00:30:53.038" v="1" actId="47"/>
        <pc:sldMkLst>
          <pc:docMk/>
          <pc:sldMk cId="2819127547" sldId="977"/>
        </pc:sldMkLst>
      </pc:sldChg>
      <pc:sldChg chg="del">
        <pc:chgData name="Andrew Watson" userId="15ae2179-de7f-4011-bbea-779a33614917" providerId="ADAL" clId="{3DDB47B8-466B-47DA-A0F5-ADA056ADFD23}" dt="2022-09-20T00:30:53.038" v="1" actId="47"/>
        <pc:sldMkLst>
          <pc:docMk/>
          <pc:sldMk cId="873691245" sldId="978"/>
        </pc:sldMkLst>
      </pc:sldChg>
      <pc:sldChg chg="del">
        <pc:chgData name="Andrew Watson" userId="15ae2179-de7f-4011-bbea-779a33614917" providerId="ADAL" clId="{3DDB47B8-466B-47DA-A0F5-ADA056ADFD23}" dt="2022-09-20T00:30:53.038" v="1" actId="47"/>
        <pc:sldMkLst>
          <pc:docMk/>
          <pc:sldMk cId="132739618" sldId="979"/>
        </pc:sldMkLst>
      </pc:sldChg>
      <pc:sldChg chg="del">
        <pc:chgData name="Andrew Watson" userId="15ae2179-de7f-4011-bbea-779a33614917" providerId="ADAL" clId="{3DDB47B8-466B-47DA-A0F5-ADA056ADFD23}" dt="2022-09-20T00:30:53.038" v="1" actId="47"/>
        <pc:sldMkLst>
          <pc:docMk/>
          <pc:sldMk cId="2483463826" sldId="980"/>
        </pc:sldMkLst>
      </pc:sldChg>
      <pc:sldChg chg="del">
        <pc:chgData name="Andrew Watson" userId="15ae2179-de7f-4011-bbea-779a33614917" providerId="ADAL" clId="{3DDB47B8-466B-47DA-A0F5-ADA056ADFD23}" dt="2022-09-20T00:30:53.038" v="1" actId="47"/>
        <pc:sldMkLst>
          <pc:docMk/>
          <pc:sldMk cId="3987979259" sldId="981"/>
        </pc:sldMkLst>
      </pc:sldChg>
      <pc:sldChg chg="del">
        <pc:chgData name="Andrew Watson" userId="15ae2179-de7f-4011-bbea-779a33614917" providerId="ADAL" clId="{3DDB47B8-466B-47DA-A0F5-ADA056ADFD23}" dt="2022-09-20T00:30:53.038" v="1" actId="47"/>
        <pc:sldMkLst>
          <pc:docMk/>
          <pc:sldMk cId="1048142237" sldId="982"/>
        </pc:sldMkLst>
      </pc:sldChg>
      <pc:sldChg chg="del">
        <pc:chgData name="Andrew Watson" userId="15ae2179-de7f-4011-bbea-779a33614917" providerId="ADAL" clId="{3DDB47B8-466B-47DA-A0F5-ADA056ADFD23}" dt="2022-09-20T00:30:53.038" v="1" actId="47"/>
        <pc:sldMkLst>
          <pc:docMk/>
          <pc:sldMk cId="737369936" sldId="983"/>
        </pc:sldMkLst>
      </pc:sldChg>
      <pc:sldChg chg="del">
        <pc:chgData name="Andrew Watson" userId="15ae2179-de7f-4011-bbea-779a33614917" providerId="ADAL" clId="{3DDB47B8-466B-47DA-A0F5-ADA056ADFD23}" dt="2022-09-20T00:30:53.038" v="1" actId="47"/>
        <pc:sldMkLst>
          <pc:docMk/>
          <pc:sldMk cId="3350523526" sldId="984"/>
        </pc:sldMkLst>
      </pc:sldChg>
      <pc:sldChg chg="del">
        <pc:chgData name="Andrew Watson" userId="15ae2179-de7f-4011-bbea-779a33614917" providerId="ADAL" clId="{3DDB47B8-466B-47DA-A0F5-ADA056ADFD23}" dt="2022-09-20T00:30:53.038" v="1" actId="47"/>
        <pc:sldMkLst>
          <pc:docMk/>
          <pc:sldMk cId="4118560053" sldId="985"/>
        </pc:sldMkLst>
      </pc:sldChg>
      <pc:sldChg chg="del">
        <pc:chgData name="Andrew Watson" userId="15ae2179-de7f-4011-bbea-779a33614917" providerId="ADAL" clId="{3DDB47B8-466B-47DA-A0F5-ADA056ADFD23}" dt="2022-09-20T00:30:53.038" v="1" actId="47"/>
        <pc:sldMkLst>
          <pc:docMk/>
          <pc:sldMk cId="4014327713" sldId="986"/>
        </pc:sldMkLst>
      </pc:sldChg>
      <pc:sldChg chg="del">
        <pc:chgData name="Andrew Watson" userId="15ae2179-de7f-4011-bbea-779a33614917" providerId="ADAL" clId="{3DDB47B8-466B-47DA-A0F5-ADA056ADFD23}" dt="2022-09-20T00:30:53.038" v="1" actId="47"/>
        <pc:sldMkLst>
          <pc:docMk/>
          <pc:sldMk cId="2464616725" sldId="987"/>
        </pc:sldMkLst>
      </pc:sldChg>
      <pc:sldChg chg="del">
        <pc:chgData name="Andrew Watson" userId="15ae2179-de7f-4011-bbea-779a33614917" providerId="ADAL" clId="{3DDB47B8-466B-47DA-A0F5-ADA056ADFD23}" dt="2022-09-20T00:30:53.038" v="1" actId="47"/>
        <pc:sldMkLst>
          <pc:docMk/>
          <pc:sldMk cId="2733497964" sldId="988"/>
        </pc:sldMkLst>
      </pc:sldChg>
      <pc:sldChg chg="del">
        <pc:chgData name="Andrew Watson" userId="15ae2179-de7f-4011-bbea-779a33614917" providerId="ADAL" clId="{3DDB47B8-466B-47DA-A0F5-ADA056ADFD23}" dt="2022-09-20T00:30:53.038" v="1" actId="47"/>
        <pc:sldMkLst>
          <pc:docMk/>
          <pc:sldMk cId="525634270" sldId="989"/>
        </pc:sldMkLst>
      </pc:sldChg>
      <pc:sldChg chg="del">
        <pc:chgData name="Andrew Watson" userId="15ae2179-de7f-4011-bbea-779a33614917" providerId="ADAL" clId="{3DDB47B8-466B-47DA-A0F5-ADA056ADFD23}" dt="2022-09-20T00:30:53.038" v="1" actId="47"/>
        <pc:sldMkLst>
          <pc:docMk/>
          <pc:sldMk cId="3104380438" sldId="991"/>
        </pc:sldMkLst>
      </pc:sldChg>
      <pc:sldChg chg="del">
        <pc:chgData name="Andrew Watson" userId="15ae2179-de7f-4011-bbea-779a33614917" providerId="ADAL" clId="{3DDB47B8-466B-47DA-A0F5-ADA056ADFD23}" dt="2022-09-20T00:30:53.038" v="1" actId="47"/>
        <pc:sldMkLst>
          <pc:docMk/>
          <pc:sldMk cId="3464971185" sldId="992"/>
        </pc:sldMkLst>
      </pc:sldChg>
      <pc:sldChg chg="del">
        <pc:chgData name="Andrew Watson" userId="15ae2179-de7f-4011-bbea-779a33614917" providerId="ADAL" clId="{3DDB47B8-466B-47DA-A0F5-ADA056ADFD23}" dt="2022-09-20T00:30:53.038" v="1" actId="47"/>
        <pc:sldMkLst>
          <pc:docMk/>
          <pc:sldMk cId="1500167114" sldId="994"/>
        </pc:sldMkLst>
      </pc:sldChg>
      <pc:sldChg chg="del">
        <pc:chgData name="Andrew Watson" userId="15ae2179-de7f-4011-bbea-779a33614917" providerId="ADAL" clId="{3DDB47B8-466B-47DA-A0F5-ADA056ADFD23}" dt="2022-09-20T00:30:53.038" v="1" actId="47"/>
        <pc:sldMkLst>
          <pc:docMk/>
          <pc:sldMk cId="2975034707" sldId="995"/>
        </pc:sldMkLst>
      </pc:sldChg>
      <pc:sldChg chg="del">
        <pc:chgData name="Andrew Watson" userId="15ae2179-de7f-4011-bbea-779a33614917" providerId="ADAL" clId="{3DDB47B8-466B-47DA-A0F5-ADA056ADFD23}" dt="2022-09-20T00:30:53.038" v="1" actId="47"/>
        <pc:sldMkLst>
          <pc:docMk/>
          <pc:sldMk cId="136223915" sldId="996"/>
        </pc:sldMkLst>
      </pc:sldChg>
      <pc:sldChg chg="del">
        <pc:chgData name="Andrew Watson" userId="15ae2179-de7f-4011-bbea-779a33614917" providerId="ADAL" clId="{3DDB47B8-466B-47DA-A0F5-ADA056ADFD23}" dt="2022-09-20T00:30:53.038" v="1" actId="47"/>
        <pc:sldMkLst>
          <pc:docMk/>
          <pc:sldMk cId="1560771262" sldId="997"/>
        </pc:sldMkLst>
      </pc:sldChg>
      <pc:sldChg chg="del">
        <pc:chgData name="Andrew Watson" userId="15ae2179-de7f-4011-bbea-779a33614917" providerId="ADAL" clId="{3DDB47B8-466B-47DA-A0F5-ADA056ADFD23}" dt="2022-09-20T00:30:53.038" v="1" actId="47"/>
        <pc:sldMkLst>
          <pc:docMk/>
          <pc:sldMk cId="2767889772" sldId="998"/>
        </pc:sldMkLst>
      </pc:sldChg>
      <pc:sldChg chg="del">
        <pc:chgData name="Andrew Watson" userId="15ae2179-de7f-4011-bbea-779a33614917" providerId="ADAL" clId="{3DDB47B8-466B-47DA-A0F5-ADA056ADFD23}" dt="2022-09-20T00:30:53.038" v="1" actId="47"/>
        <pc:sldMkLst>
          <pc:docMk/>
          <pc:sldMk cId="27001899" sldId="999"/>
        </pc:sldMkLst>
      </pc:sldChg>
      <pc:sldChg chg="del">
        <pc:chgData name="Andrew Watson" userId="15ae2179-de7f-4011-bbea-779a33614917" providerId="ADAL" clId="{3DDB47B8-466B-47DA-A0F5-ADA056ADFD23}" dt="2022-09-20T00:30:53.038" v="1" actId="47"/>
        <pc:sldMkLst>
          <pc:docMk/>
          <pc:sldMk cId="1790232972" sldId="1000"/>
        </pc:sldMkLst>
      </pc:sldChg>
      <pc:sldChg chg="del">
        <pc:chgData name="Andrew Watson" userId="15ae2179-de7f-4011-bbea-779a33614917" providerId="ADAL" clId="{3DDB47B8-466B-47DA-A0F5-ADA056ADFD23}" dt="2022-09-20T00:30:53.038" v="1" actId="47"/>
        <pc:sldMkLst>
          <pc:docMk/>
          <pc:sldMk cId="943245892" sldId="1001"/>
        </pc:sldMkLst>
      </pc:sldChg>
      <pc:sldChg chg="del">
        <pc:chgData name="Andrew Watson" userId="15ae2179-de7f-4011-bbea-779a33614917" providerId="ADAL" clId="{3DDB47B8-466B-47DA-A0F5-ADA056ADFD23}" dt="2022-09-20T00:30:53.038" v="1" actId="47"/>
        <pc:sldMkLst>
          <pc:docMk/>
          <pc:sldMk cId="967097908" sldId="1002"/>
        </pc:sldMkLst>
      </pc:sldChg>
      <pc:sldChg chg="del">
        <pc:chgData name="Andrew Watson" userId="15ae2179-de7f-4011-bbea-779a33614917" providerId="ADAL" clId="{3DDB47B8-466B-47DA-A0F5-ADA056ADFD23}" dt="2022-09-20T00:30:53.038" v="1" actId="47"/>
        <pc:sldMkLst>
          <pc:docMk/>
          <pc:sldMk cId="2243043726" sldId="1003"/>
        </pc:sldMkLst>
      </pc:sldChg>
      <pc:sldChg chg="del">
        <pc:chgData name="Andrew Watson" userId="15ae2179-de7f-4011-bbea-779a33614917" providerId="ADAL" clId="{3DDB47B8-466B-47DA-A0F5-ADA056ADFD23}" dt="2022-09-20T00:30:53.038" v="1" actId="47"/>
        <pc:sldMkLst>
          <pc:docMk/>
          <pc:sldMk cId="2709925584" sldId="1005"/>
        </pc:sldMkLst>
      </pc:sldChg>
      <pc:sldChg chg="del">
        <pc:chgData name="Andrew Watson" userId="15ae2179-de7f-4011-bbea-779a33614917" providerId="ADAL" clId="{3DDB47B8-466B-47DA-A0F5-ADA056ADFD23}" dt="2022-09-20T00:30:53.038" v="1" actId="47"/>
        <pc:sldMkLst>
          <pc:docMk/>
          <pc:sldMk cId="2827143237" sldId="1006"/>
        </pc:sldMkLst>
      </pc:sldChg>
      <pc:sldChg chg="del">
        <pc:chgData name="Andrew Watson" userId="15ae2179-de7f-4011-bbea-779a33614917" providerId="ADAL" clId="{3DDB47B8-466B-47DA-A0F5-ADA056ADFD23}" dt="2022-09-20T00:30:53.038" v="1" actId="47"/>
        <pc:sldMkLst>
          <pc:docMk/>
          <pc:sldMk cId="2973745280" sldId="1007"/>
        </pc:sldMkLst>
      </pc:sldChg>
      <pc:sldChg chg="del">
        <pc:chgData name="Andrew Watson" userId="15ae2179-de7f-4011-bbea-779a33614917" providerId="ADAL" clId="{3DDB47B8-466B-47DA-A0F5-ADA056ADFD23}" dt="2022-09-20T00:30:53.038" v="1" actId="47"/>
        <pc:sldMkLst>
          <pc:docMk/>
          <pc:sldMk cId="2266393165" sldId="1008"/>
        </pc:sldMkLst>
      </pc:sldChg>
      <pc:sldChg chg="del">
        <pc:chgData name="Andrew Watson" userId="15ae2179-de7f-4011-bbea-779a33614917" providerId="ADAL" clId="{3DDB47B8-466B-47DA-A0F5-ADA056ADFD23}" dt="2022-09-20T00:30:53.038" v="1" actId="47"/>
        <pc:sldMkLst>
          <pc:docMk/>
          <pc:sldMk cId="964490793" sldId="1009"/>
        </pc:sldMkLst>
      </pc:sldChg>
      <pc:sldChg chg="del">
        <pc:chgData name="Andrew Watson" userId="15ae2179-de7f-4011-bbea-779a33614917" providerId="ADAL" clId="{3DDB47B8-466B-47DA-A0F5-ADA056ADFD23}" dt="2022-09-20T00:30:53.038" v="1" actId="47"/>
        <pc:sldMkLst>
          <pc:docMk/>
          <pc:sldMk cId="1526010457" sldId="1010"/>
        </pc:sldMkLst>
      </pc:sldChg>
      <pc:sldChg chg="del">
        <pc:chgData name="Andrew Watson" userId="15ae2179-de7f-4011-bbea-779a33614917" providerId="ADAL" clId="{3DDB47B8-466B-47DA-A0F5-ADA056ADFD23}" dt="2022-09-20T00:30:53.038" v="1" actId="47"/>
        <pc:sldMkLst>
          <pc:docMk/>
          <pc:sldMk cId="646888636" sldId="1011"/>
        </pc:sldMkLst>
      </pc:sldChg>
      <pc:sldChg chg="del">
        <pc:chgData name="Andrew Watson" userId="15ae2179-de7f-4011-bbea-779a33614917" providerId="ADAL" clId="{3DDB47B8-466B-47DA-A0F5-ADA056ADFD23}" dt="2022-09-20T00:30:53.038" v="1" actId="47"/>
        <pc:sldMkLst>
          <pc:docMk/>
          <pc:sldMk cId="151699397" sldId="1012"/>
        </pc:sldMkLst>
      </pc:sldChg>
      <pc:sldChg chg="del">
        <pc:chgData name="Andrew Watson" userId="15ae2179-de7f-4011-bbea-779a33614917" providerId="ADAL" clId="{3DDB47B8-466B-47DA-A0F5-ADA056ADFD23}" dt="2022-09-20T00:30:53.038" v="1" actId="47"/>
        <pc:sldMkLst>
          <pc:docMk/>
          <pc:sldMk cId="2415300956" sldId="1013"/>
        </pc:sldMkLst>
      </pc:sldChg>
      <pc:sldChg chg="del">
        <pc:chgData name="Andrew Watson" userId="15ae2179-de7f-4011-bbea-779a33614917" providerId="ADAL" clId="{3DDB47B8-466B-47DA-A0F5-ADA056ADFD23}" dt="2022-09-20T00:30:53.038" v="1" actId="47"/>
        <pc:sldMkLst>
          <pc:docMk/>
          <pc:sldMk cId="844411161" sldId="1014"/>
        </pc:sldMkLst>
      </pc:sldChg>
      <pc:sldChg chg="del">
        <pc:chgData name="Andrew Watson" userId="15ae2179-de7f-4011-bbea-779a33614917" providerId="ADAL" clId="{3DDB47B8-466B-47DA-A0F5-ADA056ADFD23}" dt="2022-09-20T00:30:53.038" v="1" actId="47"/>
        <pc:sldMkLst>
          <pc:docMk/>
          <pc:sldMk cId="804607762" sldId="1016"/>
        </pc:sldMkLst>
      </pc:sldChg>
      <pc:sldChg chg="del">
        <pc:chgData name="Andrew Watson" userId="15ae2179-de7f-4011-bbea-779a33614917" providerId="ADAL" clId="{3DDB47B8-466B-47DA-A0F5-ADA056ADFD23}" dt="2022-09-20T00:30:53.038" v="1" actId="47"/>
        <pc:sldMkLst>
          <pc:docMk/>
          <pc:sldMk cId="599761389" sldId="1017"/>
        </pc:sldMkLst>
      </pc:sldChg>
      <pc:sldChg chg="del">
        <pc:chgData name="Andrew Watson" userId="15ae2179-de7f-4011-bbea-779a33614917" providerId="ADAL" clId="{3DDB47B8-466B-47DA-A0F5-ADA056ADFD23}" dt="2022-09-20T00:30:53.038" v="1" actId="47"/>
        <pc:sldMkLst>
          <pc:docMk/>
          <pc:sldMk cId="3845648269" sldId="1018"/>
        </pc:sldMkLst>
      </pc:sldChg>
      <pc:sldChg chg="del">
        <pc:chgData name="Andrew Watson" userId="15ae2179-de7f-4011-bbea-779a33614917" providerId="ADAL" clId="{3DDB47B8-466B-47DA-A0F5-ADA056ADFD23}" dt="2022-09-20T00:30:53.038" v="1" actId="47"/>
        <pc:sldMkLst>
          <pc:docMk/>
          <pc:sldMk cId="3340050350" sldId="1019"/>
        </pc:sldMkLst>
      </pc:sldChg>
      <pc:sldChg chg="del">
        <pc:chgData name="Andrew Watson" userId="15ae2179-de7f-4011-bbea-779a33614917" providerId="ADAL" clId="{3DDB47B8-466B-47DA-A0F5-ADA056ADFD23}" dt="2022-09-20T00:30:53.038" v="1" actId="47"/>
        <pc:sldMkLst>
          <pc:docMk/>
          <pc:sldMk cId="208194902" sldId="1020"/>
        </pc:sldMkLst>
      </pc:sldChg>
      <pc:sldChg chg="del">
        <pc:chgData name="Andrew Watson" userId="15ae2179-de7f-4011-bbea-779a33614917" providerId="ADAL" clId="{3DDB47B8-466B-47DA-A0F5-ADA056ADFD23}" dt="2022-09-20T00:30:53.038" v="1" actId="47"/>
        <pc:sldMkLst>
          <pc:docMk/>
          <pc:sldMk cId="2614401454" sldId="1021"/>
        </pc:sldMkLst>
      </pc:sldChg>
      <pc:sldChg chg="del">
        <pc:chgData name="Andrew Watson" userId="15ae2179-de7f-4011-bbea-779a33614917" providerId="ADAL" clId="{3DDB47B8-466B-47DA-A0F5-ADA056ADFD23}" dt="2022-09-20T00:30:53.038" v="1" actId="47"/>
        <pc:sldMkLst>
          <pc:docMk/>
          <pc:sldMk cId="2163404851" sldId="1022"/>
        </pc:sldMkLst>
      </pc:sldChg>
      <pc:sldChg chg="del">
        <pc:chgData name="Andrew Watson" userId="15ae2179-de7f-4011-bbea-779a33614917" providerId="ADAL" clId="{3DDB47B8-466B-47DA-A0F5-ADA056ADFD23}" dt="2022-09-20T00:30:53.038" v="1" actId="47"/>
        <pc:sldMkLst>
          <pc:docMk/>
          <pc:sldMk cId="1801990865" sldId="1024"/>
        </pc:sldMkLst>
      </pc:sldChg>
      <pc:sldChg chg="del">
        <pc:chgData name="Andrew Watson" userId="15ae2179-de7f-4011-bbea-779a33614917" providerId="ADAL" clId="{3DDB47B8-466B-47DA-A0F5-ADA056ADFD23}" dt="2022-09-20T00:30:53.038" v="1" actId="47"/>
        <pc:sldMkLst>
          <pc:docMk/>
          <pc:sldMk cId="1427328626" sldId="1025"/>
        </pc:sldMkLst>
      </pc:sldChg>
      <pc:sldChg chg="del">
        <pc:chgData name="Andrew Watson" userId="15ae2179-de7f-4011-bbea-779a33614917" providerId="ADAL" clId="{3DDB47B8-466B-47DA-A0F5-ADA056ADFD23}" dt="2022-09-20T00:30:53.038" v="1" actId="47"/>
        <pc:sldMkLst>
          <pc:docMk/>
          <pc:sldMk cId="1244839354" sldId="1026"/>
        </pc:sldMkLst>
      </pc:sldChg>
      <pc:sldChg chg="del">
        <pc:chgData name="Andrew Watson" userId="15ae2179-de7f-4011-bbea-779a33614917" providerId="ADAL" clId="{3DDB47B8-466B-47DA-A0F5-ADA056ADFD23}" dt="2022-09-20T00:30:53.038" v="1" actId="47"/>
        <pc:sldMkLst>
          <pc:docMk/>
          <pc:sldMk cId="4269644663" sldId="1027"/>
        </pc:sldMkLst>
      </pc:sldChg>
      <pc:sldChg chg="del">
        <pc:chgData name="Andrew Watson" userId="15ae2179-de7f-4011-bbea-779a33614917" providerId="ADAL" clId="{3DDB47B8-466B-47DA-A0F5-ADA056ADFD23}" dt="2022-09-20T00:30:53.038" v="1" actId="47"/>
        <pc:sldMkLst>
          <pc:docMk/>
          <pc:sldMk cId="1302908938" sldId="1028"/>
        </pc:sldMkLst>
      </pc:sldChg>
      <pc:sldChg chg="del">
        <pc:chgData name="Andrew Watson" userId="15ae2179-de7f-4011-bbea-779a33614917" providerId="ADAL" clId="{3DDB47B8-466B-47DA-A0F5-ADA056ADFD23}" dt="2022-09-20T00:30:53.038" v="1" actId="47"/>
        <pc:sldMkLst>
          <pc:docMk/>
          <pc:sldMk cId="1037037477" sldId="1030"/>
        </pc:sldMkLst>
      </pc:sldChg>
      <pc:sldChg chg="del">
        <pc:chgData name="Andrew Watson" userId="15ae2179-de7f-4011-bbea-779a33614917" providerId="ADAL" clId="{3DDB47B8-466B-47DA-A0F5-ADA056ADFD23}" dt="2022-09-20T00:30:53.038" v="1" actId="47"/>
        <pc:sldMkLst>
          <pc:docMk/>
          <pc:sldMk cId="2325150843" sldId="1032"/>
        </pc:sldMkLst>
      </pc:sldChg>
      <pc:sldChg chg="del">
        <pc:chgData name="Andrew Watson" userId="15ae2179-de7f-4011-bbea-779a33614917" providerId="ADAL" clId="{3DDB47B8-466B-47DA-A0F5-ADA056ADFD23}" dt="2022-09-20T00:30:53.038" v="1" actId="47"/>
        <pc:sldMkLst>
          <pc:docMk/>
          <pc:sldMk cId="1916455260" sldId="1033"/>
        </pc:sldMkLst>
      </pc:sldChg>
      <pc:sldChg chg="del">
        <pc:chgData name="Andrew Watson" userId="15ae2179-de7f-4011-bbea-779a33614917" providerId="ADAL" clId="{3DDB47B8-466B-47DA-A0F5-ADA056ADFD23}" dt="2022-09-20T00:30:53.038" v="1" actId="47"/>
        <pc:sldMkLst>
          <pc:docMk/>
          <pc:sldMk cId="835545192" sldId="1034"/>
        </pc:sldMkLst>
      </pc:sldChg>
      <pc:sldChg chg="del">
        <pc:chgData name="Andrew Watson" userId="15ae2179-de7f-4011-bbea-779a33614917" providerId="ADAL" clId="{3DDB47B8-466B-47DA-A0F5-ADA056ADFD23}" dt="2022-09-20T00:30:53.038" v="1" actId="47"/>
        <pc:sldMkLst>
          <pc:docMk/>
          <pc:sldMk cId="2642846672" sldId="1035"/>
        </pc:sldMkLst>
      </pc:sldChg>
      <pc:sldChg chg="del">
        <pc:chgData name="Andrew Watson" userId="15ae2179-de7f-4011-bbea-779a33614917" providerId="ADAL" clId="{3DDB47B8-466B-47DA-A0F5-ADA056ADFD23}" dt="2022-09-20T00:30:53.038" v="1" actId="47"/>
        <pc:sldMkLst>
          <pc:docMk/>
          <pc:sldMk cId="2351962254" sldId="1036"/>
        </pc:sldMkLst>
      </pc:sldChg>
      <pc:sldChg chg="del">
        <pc:chgData name="Andrew Watson" userId="15ae2179-de7f-4011-bbea-779a33614917" providerId="ADAL" clId="{3DDB47B8-466B-47DA-A0F5-ADA056ADFD23}" dt="2022-09-20T00:30:53.038" v="1" actId="47"/>
        <pc:sldMkLst>
          <pc:docMk/>
          <pc:sldMk cId="1129560963" sldId="1037"/>
        </pc:sldMkLst>
      </pc:sldChg>
      <pc:sldChg chg="del">
        <pc:chgData name="Andrew Watson" userId="15ae2179-de7f-4011-bbea-779a33614917" providerId="ADAL" clId="{3DDB47B8-466B-47DA-A0F5-ADA056ADFD23}" dt="2022-09-20T00:30:53.038" v="1" actId="47"/>
        <pc:sldMkLst>
          <pc:docMk/>
          <pc:sldMk cId="3032641144" sldId="1038"/>
        </pc:sldMkLst>
      </pc:sldChg>
      <pc:sldChg chg="del">
        <pc:chgData name="Andrew Watson" userId="15ae2179-de7f-4011-bbea-779a33614917" providerId="ADAL" clId="{3DDB47B8-466B-47DA-A0F5-ADA056ADFD23}" dt="2022-09-20T00:30:53.038" v="1" actId="47"/>
        <pc:sldMkLst>
          <pc:docMk/>
          <pc:sldMk cId="2464658013" sldId="1039"/>
        </pc:sldMkLst>
      </pc:sldChg>
      <pc:sldChg chg="del">
        <pc:chgData name="Andrew Watson" userId="15ae2179-de7f-4011-bbea-779a33614917" providerId="ADAL" clId="{3DDB47B8-466B-47DA-A0F5-ADA056ADFD23}" dt="2022-09-20T00:30:53.038" v="1" actId="47"/>
        <pc:sldMkLst>
          <pc:docMk/>
          <pc:sldMk cId="3741964012" sldId="1041"/>
        </pc:sldMkLst>
      </pc:sldChg>
      <pc:sldChg chg="del">
        <pc:chgData name="Andrew Watson" userId="15ae2179-de7f-4011-bbea-779a33614917" providerId="ADAL" clId="{3DDB47B8-466B-47DA-A0F5-ADA056ADFD23}" dt="2022-09-20T00:30:53.038" v="1" actId="47"/>
        <pc:sldMkLst>
          <pc:docMk/>
          <pc:sldMk cId="1107572948" sldId="1042"/>
        </pc:sldMkLst>
      </pc:sldChg>
      <pc:sldChg chg="del">
        <pc:chgData name="Andrew Watson" userId="15ae2179-de7f-4011-bbea-779a33614917" providerId="ADAL" clId="{3DDB47B8-466B-47DA-A0F5-ADA056ADFD23}" dt="2022-09-20T00:30:53.038" v="1" actId="47"/>
        <pc:sldMkLst>
          <pc:docMk/>
          <pc:sldMk cId="3087645380" sldId="1043"/>
        </pc:sldMkLst>
      </pc:sldChg>
      <pc:sldChg chg="del">
        <pc:chgData name="Andrew Watson" userId="15ae2179-de7f-4011-bbea-779a33614917" providerId="ADAL" clId="{3DDB47B8-466B-47DA-A0F5-ADA056ADFD23}" dt="2022-09-20T00:30:53.038" v="1" actId="47"/>
        <pc:sldMkLst>
          <pc:docMk/>
          <pc:sldMk cId="2304217211" sldId="1044"/>
        </pc:sldMkLst>
      </pc:sldChg>
      <pc:sldChg chg="del">
        <pc:chgData name="Andrew Watson" userId="15ae2179-de7f-4011-bbea-779a33614917" providerId="ADAL" clId="{3DDB47B8-466B-47DA-A0F5-ADA056ADFD23}" dt="2022-09-20T00:30:53.038" v="1" actId="47"/>
        <pc:sldMkLst>
          <pc:docMk/>
          <pc:sldMk cId="2687781558" sldId="1046"/>
        </pc:sldMkLst>
      </pc:sldChg>
      <pc:sldChg chg="del">
        <pc:chgData name="Andrew Watson" userId="15ae2179-de7f-4011-bbea-779a33614917" providerId="ADAL" clId="{3DDB47B8-466B-47DA-A0F5-ADA056ADFD23}" dt="2022-09-20T00:30:53.038" v="1" actId="47"/>
        <pc:sldMkLst>
          <pc:docMk/>
          <pc:sldMk cId="1582731544" sldId="1047"/>
        </pc:sldMkLst>
      </pc:sldChg>
      <pc:sldChg chg="del">
        <pc:chgData name="Andrew Watson" userId="15ae2179-de7f-4011-bbea-779a33614917" providerId="ADAL" clId="{3DDB47B8-466B-47DA-A0F5-ADA056ADFD23}" dt="2022-09-20T00:30:53.038" v="1" actId="47"/>
        <pc:sldMkLst>
          <pc:docMk/>
          <pc:sldMk cId="1527351158" sldId="1048"/>
        </pc:sldMkLst>
      </pc:sldChg>
      <pc:sldChg chg="del">
        <pc:chgData name="Andrew Watson" userId="15ae2179-de7f-4011-bbea-779a33614917" providerId="ADAL" clId="{3DDB47B8-466B-47DA-A0F5-ADA056ADFD23}" dt="2022-09-20T00:30:53.038" v="1" actId="47"/>
        <pc:sldMkLst>
          <pc:docMk/>
          <pc:sldMk cId="2079062334" sldId="1049"/>
        </pc:sldMkLst>
      </pc:sldChg>
      <pc:sldChg chg="del">
        <pc:chgData name="Andrew Watson" userId="15ae2179-de7f-4011-bbea-779a33614917" providerId="ADAL" clId="{3DDB47B8-466B-47DA-A0F5-ADA056ADFD23}" dt="2022-09-20T00:30:53.038" v="1" actId="47"/>
        <pc:sldMkLst>
          <pc:docMk/>
          <pc:sldMk cId="1542406015" sldId="1050"/>
        </pc:sldMkLst>
      </pc:sldChg>
      <pc:sldChg chg="del">
        <pc:chgData name="Andrew Watson" userId="15ae2179-de7f-4011-bbea-779a33614917" providerId="ADAL" clId="{3DDB47B8-466B-47DA-A0F5-ADA056ADFD23}" dt="2022-09-20T00:30:53.038" v="1" actId="47"/>
        <pc:sldMkLst>
          <pc:docMk/>
          <pc:sldMk cId="556182185" sldId="1703"/>
        </pc:sldMkLst>
      </pc:sldChg>
      <pc:sldChg chg="del">
        <pc:chgData name="Andrew Watson" userId="15ae2179-de7f-4011-bbea-779a33614917" providerId="ADAL" clId="{3DDB47B8-466B-47DA-A0F5-ADA056ADFD23}" dt="2022-09-20T00:30:53.038" v="1" actId="47"/>
        <pc:sldMkLst>
          <pc:docMk/>
          <pc:sldMk cId="1845797231" sldId="1713"/>
        </pc:sldMkLst>
      </pc:sldChg>
      <pc:sldChg chg="del">
        <pc:chgData name="Andrew Watson" userId="15ae2179-de7f-4011-bbea-779a33614917" providerId="ADAL" clId="{3DDB47B8-466B-47DA-A0F5-ADA056ADFD23}" dt="2022-09-20T00:30:53.038" v="1" actId="47"/>
        <pc:sldMkLst>
          <pc:docMk/>
          <pc:sldMk cId="2077730678" sldId="1714"/>
        </pc:sldMkLst>
      </pc:sldChg>
      <pc:sldChg chg="del">
        <pc:chgData name="Andrew Watson" userId="15ae2179-de7f-4011-bbea-779a33614917" providerId="ADAL" clId="{3DDB47B8-466B-47DA-A0F5-ADA056ADFD23}" dt="2022-09-20T00:30:53.038" v="1" actId="47"/>
        <pc:sldMkLst>
          <pc:docMk/>
          <pc:sldMk cId="2048934027" sldId="1715"/>
        </pc:sldMkLst>
      </pc:sldChg>
      <pc:sldChg chg="del">
        <pc:chgData name="Andrew Watson" userId="15ae2179-de7f-4011-bbea-779a33614917" providerId="ADAL" clId="{3DDB47B8-466B-47DA-A0F5-ADA056ADFD23}" dt="2022-09-20T00:30:53.038" v="1" actId="47"/>
        <pc:sldMkLst>
          <pc:docMk/>
          <pc:sldMk cId="1495043925" sldId="1716"/>
        </pc:sldMkLst>
      </pc:sldChg>
      <pc:sldChg chg="del">
        <pc:chgData name="Andrew Watson" userId="15ae2179-de7f-4011-bbea-779a33614917" providerId="ADAL" clId="{3DDB47B8-466B-47DA-A0F5-ADA056ADFD23}" dt="2022-09-20T00:30:53.038" v="1" actId="47"/>
        <pc:sldMkLst>
          <pc:docMk/>
          <pc:sldMk cId="4188476833" sldId="1717"/>
        </pc:sldMkLst>
      </pc:sldChg>
      <pc:sldChg chg="del">
        <pc:chgData name="Andrew Watson" userId="15ae2179-de7f-4011-bbea-779a33614917" providerId="ADAL" clId="{3DDB47B8-466B-47DA-A0F5-ADA056ADFD23}" dt="2022-09-20T00:30:53.038" v="1" actId="47"/>
        <pc:sldMkLst>
          <pc:docMk/>
          <pc:sldMk cId="622121882" sldId="1718"/>
        </pc:sldMkLst>
      </pc:sldChg>
      <pc:sldChg chg="del">
        <pc:chgData name="Andrew Watson" userId="15ae2179-de7f-4011-bbea-779a33614917" providerId="ADAL" clId="{3DDB47B8-466B-47DA-A0F5-ADA056ADFD23}" dt="2022-09-20T00:30:53.038" v="1" actId="47"/>
        <pc:sldMkLst>
          <pc:docMk/>
          <pc:sldMk cId="1152172179" sldId="1719"/>
        </pc:sldMkLst>
      </pc:sldChg>
      <pc:sldChg chg="del">
        <pc:chgData name="Andrew Watson" userId="15ae2179-de7f-4011-bbea-779a33614917" providerId="ADAL" clId="{3DDB47B8-466B-47DA-A0F5-ADA056ADFD23}" dt="2022-09-20T00:30:53.038" v="1" actId="47"/>
        <pc:sldMkLst>
          <pc:docMk/>
          <pc:sldMk cId="3584332747" sldId="1720"/>
        </pc:sldMkLst>
      </pc:sldChg>
      <pc:sldChg chg="del">
        <pc:chgData name="Andrew Watson" userId="15ae2179-de7f-4011-bbea-779a33614917" providerId="ADAL" clId="{3DDB47B8-466B-47DA-A0F5-ADA056ADFD23}" dt="2022-09-20T00:30:53.038" v="1" actId="47"/>
        <pc:sldMkLst>
          <pc:docMk/>
          <pc:sldMk cId="4196955871" sldId="1721"/>
        </pc:sldMkLst>
      </pc:sldChg>
      <pc:sldChg chg="del">
        <pc:chgData name="Andrew Watson" userId="15ae2179-de7f-4011-bbea-779a33614917" providerId="ADAL" clId="{3DDB47B8-466B-47DA-A0F5-ADA056ADFD23}" dt="2022-09-20T00:30:53.038" v="1" actId="47"/>
        <pc:sldMkLst>
          <pc:docMk/>
          <pc:sldMk cId="1321988246" sldId="1722"/>
        </pc:sldMkLst>
      </pc:sldChg>
      <pc:sldChg chg="del">
        <pc:chgData name="Andrew Watson" userId="15ae2179-de7f-4011-bbea-779a33614917" providerId="ADAL" clId="{3DDB47B8-466B-47DA-A0F5-ADA056ADFD23}" dt="2022-09-20T00:30:53.038" v="1" actId="47"/>
        <pc:sldMkLst>
          <pc:docMk/>
          <pc:sldMk cId="1892871395" sldId="1723"/>
        </pc:sldMkLst>
      </pc:sldChg>
      <pc:sldChg chg="del">
        <pc:chgData name="Andrew Watson" userId="15ae2179-de7f-4011-bbea-779a33614917" providerId="ADAL" clId="{3DDB47B8-466B-47DA-A0F5-ADA056ADFD23}" dt="2022-09-20T00:30:53.038" v="1" actId="47"/>
        <pc:sldMkLst>
          <pc:docMk/>
          <pc:sldMk cId="606859058" sldId="1724"/>
        </pc:sldMkLst>
      </pc:sldChg>
      <pc:sldChg chg="del">
        <pc:chgData name="Andrew Watson" userId="15ae2179-de7f-4011-bbea-779a33614917" providerId="ADAL" clId="{3DDB47B8-466B-47DA-A0F5-ADA056ADFD23}" dt="2022-09-20T00:30:53.038" v="1" actId="47"/>
        <pc:sldMkLst>
          <pc:docMk/>
          <pc:sldMk cId="1984696370" sldId="1725"/>
        </pc:sldMkLst>
      </pc:sldChg>
      <pc:sldChg chg="del">
        <pc:chgData name="Andrew Watson" userId="15ae2179-de7f-4011-bbea-779a33614917" providerId="ADAL" clId="{3DDB47B8-466B-47DA-A0F5-ADA056ADFD23}" dt="2022-09-20T00:30:53.038" v="1" actId="47"/>
        <pc:sldMkLst>
          <pc:docMk/>
          <pc:sldMk cId="3260605934" sldId="1726"/>
        </pc:sldMkLst>
      </pc:sldChg>
      <pc:sldChg chg="del">
        <pc:chgData name="Andrew Watson" userId="15ae2179-de7f-4011-bbea-779a33614917" providerId="ADAL" clId="{3DDB47B8-466B-47DA-A0F5-ADA056ADFD23}" dt="2022-09-20T00:30:53.038" v="1" actId="47"/>
        <pc:sldMkLst>
          <pc:docMk/>
          <pc:sldMk cId="1560234589" sldId="1727"/>
        </pc:sldMkLst>
      </pc:sldChg>
      <pc:sldChg chg="del">
        <pc:chgData name="Andrew Watson" userId="15ae2179-de7f-4011-bbea-779a33614917" providerId="ADAL" clId="{3DDB47B8-466B-47DA-A0F5-ADA056ADFD23}" dt="2022-09-20T00:30:53.038" v="1" actId="47"/>
        <pc:sldMkLst>
          <pc:docMk/>
          <pc:sldMk cId="771449856" sldId="1728"/>
        </pc:sldMkLst>
      </pc:sldChg>
      <pc:sldChg chg="del">
        <pc:chgData name="Andrew Watson" userId="15ae2179-de7f-4011-bbea-779a33614917" providerId="ADAL" clId="{3DDB47B8-466B-47DA-A0F5-ADA056ADFD23}" dt="2022-09-20T00:30:53.038" v="1" actId="47"/>
        <pc:sldMkLst>
          <pc:docMk/>
          <pc:sldMk cId="165699695" sldId="1729"/>
        </pc:sldMkLst>
      </pc:sldChg>
      <pc:sldChg chg="del">
        <pc:chgData name="Andrew Watson" userId="15ae2179-de7f-4011-bbea-779a33614917" providerId="ADAL" clId="{3DDB47B8-466B-47DA-A0F5-ADA056ADFD23}" dt="2022-09-20T00:30:53.038" v="1" actId="47"/>
        <pc:sldMkLst>
          <pc:docMk/>
          <pc:sldMk cId="3849329595" sldId="1730"/>
        </pc:sldMkLst>
      </pc:sldChg>
      <pc:sldChg chg="del">
        <pc:chgData name="Andrew Watson" userId="15ae2179-de7f-4011-bbea-779a33614917" providerId="ADAL" clId="{3DDB47B8-466B-47DA-A0F5-ADA056ADFD23}" dt="2022-09-20T00:30:53.038" v="1" actId="47"/>
        <pc:sldMkLst>
          <pc:docMk/>
          <pc:sldMk cId="3445474950" sldId="1731"/>
        </pc:sldMkLst>
      </pc:sldChg>
      <pc:sldChg chg="del">
        <pc:chgData name="Andrew Watson" userId="15ae2179-de7f-4011-bbea-779a33614917" providerId="ADAL" clId="{3DDB47B8-466B-47DA-A0F5-ADA056ADFD23}" dt="2022-09-20T00:30:53.038" v="1" actId="47"/>
        <pc:sldMkLst>
          <pc:docMk/>
          <pc:sldMk cId="2720519760" sldId="1732"/>
        </pc:sldMkLst>
      </pc:sldChg>
      <pc:sldChg chg="del">
        <pc:chgData name="Andrew Watson" userId="15ae2179-de7f-4011-bbea-779a33614917" providerId="ADAL" clId="{3DDB47B8-466B-47DA-A0F5-ADA056ADFD23}" dt="2022-09-20T00:30:53.038" v="1" actId="47"/>
        <pc:sldMkLst>
          <pc:docMk/>
          <pc:sldMk cId="1967605265" sldId="1733"/>
        </pc:sldMkLst>
      </pc:sldChg>
      <pc:sldChg chg="del">
        <pc:chgData name="Andrew Watson" userId="15ae2179-de7f-4011-bbea-779a33614917" providerId="ADAL" clId="{3DDB47B8-466B-47DA-A0F5-ADA056ADFD23}" dt="2022-09-20T00:30:53.038" v="1" actId="47"/>
        <pc:sldMkLst>
          <pc:docMk/>
          <pc:sldMk cId="3401268266" sldId="1734"/>
        </pc:sldMkLst>
      </pc:sldChg>
      <pc:sldChg chg="del">
        <pc:chgData name="Andrew Watson" userId="15ae2179-de7f-4011-bbea-779a33614917" providerId="ADAL" clId="{3DDB47B8-466B-47DA-A0F5-ADA056ADFD23}" dt="2022-09-20T00:30:53.038" v="1" actId="47"/>
        <pc:sldMkLst>
          <pc:docMk/>
          <pc:sldMk cId="3566424882" sldId="1735"/>
        </pc:sldMkLst>
      </pc:sldChg>
      <pc:sldChg chg="del">
        <pc:chgData name="Andrew Watson" userId="15ae2179-de7f-4011-bbea-779a33614917" providerId="ADAL" clId="{3DDB47B8-466B-47DA-A0F5-ADA056ADFD23}" dt="2022-09-20T00:30:53.038" v="1" actId="47"/>
        <pc:sldMkLst>
          <pc:docMk/>
          <pc:sldMk cId="1736180243" sldId="1736"/>
        </pc:sldMkLst>
      </pc:sldChg>
      <pc:sldChg chg="del">
        <pc:chgData name="Andrew Watson" userId="15ae2179-de7f-4011-bbea-779a33614917" providerId="ADAL" clId="{3DDB47B8-466B-47DA-A0F5-ADA056ADFD23}" dt="2022-09-20T00:30:53.038" v="1" actId="47"/>
        <pc:sldMkLst>
          <pc:docMk/>
          <pc:sldMk cId="2880879653" sldId="1737"/>
        </pc:sldMkLst>
      </pc:sldChg>
      <pc:sldChg chg="del">
        <pc:chgData name="Andrew Watson" userId="15ae2179-de7f-4011-bbea-779a33614917" providerId="ADAL" clId="{3DDB47B8-466B-47DA-A0F5-ADA056ADFD23}" dt="2022-09-20T00:30:53.038" v="1" actId="47"/>
        <pc:sldMkLst>
          <pc:docMk/>
          <pc:sldMk cId="1390898874" sldId="1738"/>
        </pc:sldMkLst>
      </pc:sldChg>
      <pc:sldChg chg="del">
        <pc:chgData name="Andrew Watson" userId="15ae2179-de7f-4011-bbea-779a33614917" providerId="ADAL" clId="{3DDB47B8-466B-47DA-A0F5-ADA056ADFD23}" dt="2022-09-20T00:30:53.038" v="1" actId="47"/>
        <pc:sldMkLst>
          <pc:docMk/>
          <pc:sldMk cId="45224276" sldId="1739"/>
        </pc:sldMkLst>
      </pc:sldChg>
      <pc:sldChg chg="del">
        <pc:chgData name="Andrew Watson" userId="15ae2179-de7f-4011-bbea-779a33614917" providerId="ADAL" clId="{3DDB47B8-466B-47DA-A0F5-ADA056ADFD23}" dt="2022-09-20T00:30:53.038" v="1" actId="47"/>
        <pc:sldMkLst>
          <pc:docMk/>
          <pc:sldMk cId="3135361154" sldId="1741"/>
        </pc:sldMkLst>
      </pc:sldChg>
      <pc:sldChg chg="del">
        <pc:chgData name="Andrew Watson" userId="15ae2179-de7f-4011-bbea-779a33614917" providerId="ADAL" clId="{3DDB47B8-466B-47DA-A0F5-ADA056ADFD23}" dt="2022-09-20T00:30:53.038" v="1" actId="47"/>
        <pc:sldMkLst>
          <pc:docMk/>
          <pc:sldMk cId="2280242933" sldId="1742"/>
        </pc:sldMkLst>
      </pc:sldChg>
      <pc:sldChg chg="del">
        <pc:chgData name="Andrew Watson" userId="15ae2179-de7f-4011-bbea-779a33614917" providerId="ADAL" clId="{3DDB47B8-466B-47DA-A0F5-ADA056ADFD23}" dt="2022-09-20T00:30:53.038" v="1" actId="47"/>
        <pc:sldMkLst>
          <pc:docMk/>
          <pc:sldMk cId="3083633912" sldId="1743"/>
        </pc:sldMkLst>
      </pc:sldChg>
      <pc:sldChg chg="del">
        <pc:chgData name="Andrew Watson" userId="15ae2179-de7f-4011-bbea-779a33614917" providerId="ADAL" clId="{3DDB47B8-466B-47DA-A0F5-ADA056ADFD23}" dt="2022-09-20T00:30:53.038" v="1" actId="47"/>
        <pc:sldMkLst>
          <pc:docMk/>
          <pc:sldMk cId="2814375836" sldId="1744"/>
        </pc:sldMkLst>
      </pc:sldChg>
      <pc:sldChg chg="del">
        <pc:chgData name="Andrew Watson" userId="15ae2179-de7f-4011-bbea-779a33614917" providerId="ADAL" clId="{3DDB47B8-466B-47DA-A0F5-ADA056ADFD23}" dt="2022-09-20T00:30:53.038" v="1" actId="47"/>
        <pc:sldMkLst>
          <pc:docMk/>
          <pc:sldMk cId="1009015828" sldId="1745"/>
        </pc:sldMkLst>
      </pc:sldChg>
      <pc:sldChg chg="del">
        <pc:chgData name="Andrew Watson" userId="15ae2179-de7f-4011-bbea-779a33614917" providerId="ADAL" clId="{3DDB47B8-466B-47DA-A0F5-ADA056ADFD23}" dt="2022-09-20T00:30:53.038" v="1" actId="47"/>
        <pc:sldMkLst>
          <pc:docMk/>
          <pc:sldMk cId="915807033" sldId="1746"/>
        </pc:sldMkLst>
      </pc:sldChg>
      <pc:sldChg chg="del">
        <pc:chgData name="Andrew Watson" userId="15ae2179-de7f-4011-bbea-779a33614917" providerId="ADAL" clId="{3DDB47B8-466B-47DA-A0F5-ADA056ADFD23}" dt="2022-09-20T00:30:53.038" v="1" actId="47"/>
        <pc:sldMkLst>
          <pc:docMk/>
          <pc:sldMk cId="928666506" sldId="1747"/>
        </pc:sldMkLst>
      </pc:sldChg>
      <pc:sldChg chg="del">
        <pc:chgData name="Andrew Watson" userId="15ae2179-de7f-4011-bbea-779a33614917" providerId="ADAL" clId="{3DDB47B8-466B-47DA-A0F5-ADA056ADFD23}" dt="2022-09-20T00:30:53.038" v="1" actId="47"/>
        <pc:sldMkLst>
          <pc:docMk/>
          <pc:sldMk cId="1078159504" sldId="1748"/>
        </pc:sldMkLst>
      </pc:sldChg>
      <pc:sldChg chg="del">
        <pc:chgData name="Andrew Watson" userId="15ae2179-de7f-4011-bbea-779a33614917" providerId="ADAL" clId="{3DDB47B8-466B-47DA-A0F5-ADA056ADFD23}" dt="2022-09-20T00:30:53.038" v="1" actId="47"/>
        <pc:sldMkLst>
          <pc:docMk/>
          <pc:sldMk cId="2125830372" sldId="1749"/>
        </pc:sldMkLst>
      </pc:sldChg>
      <pc:sldChg chg="del">
        <pc:chgData name="Andrew Watson" userId="15ae2179-de7f-4011-bbea-779a33614917" providerId="ADAL" clId="{3DDB47B8-466B-47DA-A0F5-ADA056ADFD23}" dt="2022-09-20T00:30:53.038" v="1" actId="47"/>
        <pc:sldMkLst>
          <pc:docMk/>
          <pc:sldMk cId="3509715101" sldId="1750"/>
        </pc:sldMkLst>
      </pc:sldChg>
      <pc:sldChg chg="del">
        <pc:chgData name="Andrew Watson" userId="15ae2179-de7f-4011-bbea-779a33614917" providerId="ADAL" clId="{3DDB47B8-466B-47DA-A0F5-ADA056ADFD23}" dt="2022-09-20T00:30:53.038" v="1" actId="47"/>
        <pc:sldMkLst>
          <pc:docMk/>
          <pc:sldMk cId="1413555330" sldId="1751"/>
        </pc:sldMkLst>
      </pc:sldChg>
      <pc:sldChg chg="del">
        <pc:chgData name="Andrew Watson" userId="15ae2179-de7f-4011-bbea-779a33614917" providerId="ADAL" clId="{3DDB47B8-466B-47DA-A0F5-ADA056ADFD23}" dt="2022-09-20T00:30:53.038" v="1" actId="47"/>
        <pc:sldMkLst>
          <pc:docMk/>
          <pc:sldMk cId="1286428489" sldId="1752"/>
        </pc:sldMkLst>
      </pc:sldChg>
      <pc:sldChg chg="del">
        <pc:chgData name="Andrew Watson" userId="15ae2179-de7f-4011-bbea-779a33614917" providerId="ADAL" clId="{3DDB47B8-466B-47DA-A0F5-ADA056ADFD23}" dt="2022-09-20T00:30:53.038" v="1" actId="47"/>
        <pc:sldMkLst>
          <pc:docMk/>
          <pc:sldMk cId="1993674681" sldId="1753"/>
        </pc:sldMkLst>
      </pc:sldChg>
      <pc:sldChg chg="del">
        <pc:chgData name="Andrew Watson" userId="15ae2179-de7f-4011-bbea-779a33614917" providerId="ADAL" clId="{3DDB47B8-466B-47DA-A0F5-ADA056ADFD23}" dt="2022-09-20T00:30:53.038" v="1" actId="47"/>
        <pc:sldMkLst>
          <pc:docMk/>
          <pc:sldMk cId="4078907257" sldId="1754"/>
        </pc:sldMkLst>
      </pc:sldChg>
      <pc:sldChg chg="del">
        <pc:chgData name="Andrew Watson" userId="15ae2179-de7f-4011-bbea-779a33614917" providerId="ADAL" clId="{3DDB47B8-466B-47DA-A0F5-ADA056ADFD23}" dt="2022-09-20T00:30:53.038" v="1" actId="47"/>
        <pc:sldMkLst>
          <pc:docMk/>
          <pc:sldMk cId="458669177" sldId="1755"/>
        </pc:sldMkLst>
      </pc:sldChg>
      <pc:sldChg chg="del">
        <pc:chgData name="Andrew Watson" userId="15ae2179-de7f-4011-bbea-779a33614917" providerId="ADAL" clId="{3DDB47B8-466B-47DA-A0F5-ADA056ADFD23}" dt="2022-09-20T00:30:53.038" v="1" actId="47"/>
        <pc:sldMkLst>
          <pc:docMk/>
          <pc:sldMk cId="2316804003" sldId="1756"/>
        </pc:sldMkLst>
      </pc:sldChg>
      <pc:sldChg chg="del">
        <pc:chgData name="Andrew Watson" userId="15ae2179-de7f-4011-bbea-779a33614917" providerId="ADAL" clId="{3DDB47B8-466B-47DA-A0F5-ADA056ADFD23}" dt="2022-09-20T00:30:53.038" v="1" actId="47"/>
        <pc:sldMkLst>
          <pc:docMk/>
          <pc:sldMk cId="3517982463" sldId="1757"/>
        </pc:sldMkLst>
      </pc:sldChg>
      <pc:sldChg chg="del">
        <pc:chgData name="Andrew Watson" userId="15ae2179-de7f-4011-bbea-779a33614917" providerId="ADAL" clId="{3DDB47B8-466B-47DA-A0F5-ADA056ADFD23}" dt="2022-09-20T00:30:53.038" v="1" actId="47"/>
        <pc:sldMkLst>
          <pc:docMk/>
          <pc:sldMk cId="3797185412" sldId="1758"/>
        </pc:sldMkLst>
      </pc:sldChg>
      <pc:sldChg chg="del">
        <pc:chgData name="Andrew Watson" userId="15ae2179-de7f-4011-bbea-779a33614917" providerId="ADAL" clId="{3DDB47B8-466B-47DA-A0F5-ADA056ADFD23}" dt="2022-09-20T00:30:53.038" v="1" actId="47"/>
        <pc:sldMkLst>
          <pc:docMk/>
          <pc:sldMk cId="694624280" sldId="1759"/>
        </pc:sldMkLst>
      </pc:sldChg>
      <pc:sldChg chg="del">
        <pc:chgData name="Andrew Watson" userId="15ae2179-de7f-4011-bbea-779a33614917" providerId="ADAL" clId="{3DDB47B8-466B-47DA-A0F5-ADA056ADFD23}" dt="2022-09-20T00:30:53.038" v="1" actId="47"/>
        <pc:sldMkLst>
          <pc:docMk/>
          <pc:sldMk cId="3363792463" sldId="1760"/>
        </pc:sldMkLst>
      </pc:sldChg>
      <pc:sldChg chg="del">
        <pc:chgData name="Andrew Watson" userId="15ae2179-de7f-4011-bbea-779a33614917" providerId="ADAL" clId="{3DDB47B8-466B-47DA-A0F5-ADA056ADFD23}" dt="2022-09-20T00:30:53.038" v="1" actId="47"/>
        <pc:sldMkLst>
          <pc:docMk/>
          <pc:sldMk cId="2910088708" sldId="1761"/>
        </pc:sldMkLst>
      </pc:sldChg>
      <pc:sldChg chg="del">
        <pc:chgData name="Andrew Watson" userId="15ae2179-de7f-4011-bbea-779a33614917" providerId="ADAL" clId="{3DDB47B8-466B-47DA-A0F5-ADA056ADFD23}" dt="2022-09-20T00:30:53.038" v="1" actId="47"/>
        <pc:sldMkLst>
          <pc:docMk/>
          <pc:sldMk cId="4173935703" sldId="1762"/>
        </pc:sldMkLst>
      </pc:sldChg>
      <pc:sldChg chg="del">
        <pc:chgData name="Andrew Watson" userId="15ae2179-de7f-4011-bbea-779a33614917" providerId="ADAL" clId="{3DDB47B8-466B-47DA-A0F5-ADA056ADFD23}" dt="2022-09-20T00:30:53.038" v="1" actId="47"/>
        <pc:sldMkLst>
          <pc:docMk/>
          <pc:sldMk cId="1867257736" sldId="1764"/>
        </pc:sldMkLst>
      </pc:sldChg>
      <pc:sldChg chg="del">
        <pc:chgData name="Andrew Watson" userId="15ae2179-de7f-4011-bbea-779a33614917" providerId="ADAL" clId="{3DDB47B8-466B-47DA-A0F5-ADA056ADFD23}" dt="2022-09-20T00:30:53.038" v="1" actId="47"/>
        <pc:sldMkLst>
          <pc:docMk/>
          <pc:sldMk cId="2771923112" sldId="1765"/>
        </pc:sldMkLst>
      </pc:sldChg>
      <pc:sldChg chg="del">
        <pc:chgData name="Andrew Watson" userId="15ae2179-de7f-4011-bbea-779a33614917" providerId="ADAL" clId="{3DDB47B8-466B-47DA-A0F5-ADA056ADFD23}" dt="2022-09-20T00:30:53.038" v="1" actId="47"/>
        <pc:sldMkLst>
          <pc:docMk/>
          <pc:sldMk cId="793308009" sldId="1766"/>
        </pc:sldMkLst>
      </pc:sldChg>
      <pc:sldChg chg="del">
        <pc:chgData name="Andrew Watson" userId="15ae2179-de7f-4011-bbea-779a33614917" providerId="ADAL" clId="{3DDB47B8-466B-47DA-A0F5-ADA056ADFD23}" dt="2022-09-20T00:30:53.038" v="1" actId="47"/>
        <pc:sldMkLst>
          <pc:docMk/>
          <pc:sldMk cId="2483498638" sldId="1767"/>
        </pc:sldMkLst>
      </pc:sldChg>
      <pc:sldChg chg="del">
        <pc:chgData name="Andrew Watson" userId="15ae2179-de7f-4011-bbea-779a33614917" providerId="ADAL" clId="{3DDB47B8-466B-47DA-A0F5-ADA056ADFD23}" dt="2022-09-20T00:30:53.038" v="1" actId="47"/>
        <pc:sldMkLst>
          <pc:docMk/>
          <pc:sldMk cId="535364038" sldId="1768"/>
        </pc:sldMkLst>
      </pc:sldChg>
      <pc:sldChg chg="del">
        <pc:chgData name="Andrew Watson" userId="15ae2179-de7f-4011-bbea-779a33614917" providerId="ADAL" clId="{3DDB47B8-466B-47DA-A0F5-ADA056ADFD23}" dt="2022-09-20T00:30:53.038" v="1" actId="47"/>
        <pc:sldMkLst>
          <pc:docMk/>
          <pc:sldMk cId="2876345602" sldId="1769"/>
        </pc:sldMkLst>
      </pc:sldChg>
      <pc:sldChg chg="del">
        <pc:chgData name="Andrew Watson" userId="15ae2179-de7f-4011-bbea-779a33614917" providerId="ADAL" clId="{3DDB47B8-466B-47DA-A0F5-ADA056ADFD23}" dt="2022-09-20T00:30:53.038" v="1" actId="47"/>
        <pc:sldMkLst>
          <pc:docMk/>
          <pc:sldMk cId="733373604" sldId="1772"/>
        </pc:sldMkLst>
      </pc:sldChg>
      <pc:sldChg chg="del">
        <pc:chgData name="Andrew Watson" userId="15ae2179-de7f-4011-bbea-779a33614917" providerId="ADAL" clId="{3DDB47B8-466B-47DA-A0F5-ADA056ADFD23}" dt="2022-09-20T00:30:53.038" v="1" actId="47"/>
        <pc:sldMkLst>
          <pc:docMk/>
          <pc:sldMk cId="322596996" sldId="1774"/>
        </pc:sldMkLst>
      </pc:sldChg>
      <pc:sldChg chg="del">
        <pc:chgData name="Andrew Watson" userId="15ae2179-de7f-4011-bbea-779a33614917" providerId="ADAL" clId="{3DDB47B8-466B-47DA-A0F5-ADA056ADFD23}" dt="2022-09-20T00:30:53.038" v="1" actId="47"/>
        <pc:sldMkLst>
          <pc:docMk/>
          <pc:sldMk cId="1939941931" sldId="1776"/>
        </pc:sldMkLst>
      </pc:sldChg>
      <pc:sldChg chg="del">
        <pc:chgData name="Andrew Watson" userId="15ae2179-de7f-4011-bbea-779a33614917" providerId="ADAL" clId="{3DDB47B8-466B-47DA-A0F5-ADA056ADFD23}" dt="2022-09-20T00:30:53.038" v="1" actId="47"/>
        <pc:sldMkLst>
          <pc:docMk/>
          <pc:sldMk cId="1877716013" sldId="1777"/>
        </pc:sldMkLst>
      </pc:sldChg>
      <pc:sldChg chg="del">
        <pc:chgData name="Andrew Watson" userId="15ae2179-de7f-4011-bbea-779a33614917" providerId="ADAL" clId="{3DDB47B8-466B-47DA-A0F5-ADA056ADFD23}" dt="2022-09-20T00:30:53.038" v="1" actId="47"/>
        <pc:sldMkLst>
          <pc:docMk/>
          <pc:sldMk cId="2366182402" sldId="1779"/>
        </pc:sldMkLst>
      </pc:sldChg>
      <pc:sldChg chg="del">
        <pc:chgData name="Andrew Watson" userId="15ae2179-de7f-4011-bbea-779a33614917" providerId="ADAL" clId="{3DDB47B8-466B-47DA-A0F5-ADA056ADFD23}" dt="2022-09-20T00:30:53.038" v="1" actId="47"/>
        <pc:sldMkLst>
          <pc:docMk/>
          <pc:sldMk cId="2273353019" sldId="1780"/>
        </pc:sldMkLst>
      </pc:sldChg>
      <pc:sldChg chg="del">
        <pc:chgData name="Andrew Watson" userId="15ae2179-de7f-4011-bbea-779a33614917" providerId="ADAL" clId="{3DDB47B8-466B-47DA-A0F5-ADA056ADFD23}" dt="2022-09-20T00:30:53.038" v="1" actId="47"/>
        <pc:sldMkLst>
          <pc:docMk/>
          <pc:sldMk cId="3445153927" sldId="1781"/>
        </pc:sldMkLst>
      </pc:sldChg>
      <pc:sldChg chg="del">
        <pc:chgData name="Andrew Watson" userId="15ae2179-de7f-4011-bbea-779a33614917" providerId="ADAL" clId="{3DDB47B8-466B-47DA-A0F5-ADA056ADFD23}" dt="2022-09-20T00:30:53.038" v="1" actId="47"/>
        <pc:sldMkLst>
          <pc:docMk/>
          <pc:sldMk cId="3743114634" sldId="1784"/>
        </pc:sldMkLst>
      </pc:sldChg>
      <pc:sldChg chg="del">
        <pc:chgData name="Andrew Watson" userId="15ae2179-de7f-4011-bbea-779a33614917" providerId="ADAL" clId="{3DDB47B8-466B-47DA-A0F5-ADA056ADFD23}" dt="2022-09-20T00:30:53.038" v="1" actId="47"/>
        <pc:sldMkLst>
          <pc:docMk/>
          <pc:sldMk cId="662519453" sldId="1785"/>
        </pc:sldMkLst>
      </pc:sldChg>
      <pc:sldChg chg="del">
        <pc:chgData name="Andrew Watson" userId="15ae2179-de7f-4011-bbea-779a33614917" providerId="ADAL" clId="{3DDB47B8-466B-47DA-A0F5-ADA056ADFD23}" dt="2022-09-20T00:30:53.038" v="1" actId="47"/>
        <pc:sldMkLst>
          <pc:docMk/>
          <pc:sldMk cId="1226694223" sldId="1787"/>
        </pc:sldMkLst>
      </pc:sldChg>
      <pc:sldChg chg="del">
        <pc:chgData name="Andrew Watson" userId="15ae2179-de7f-4011-bbea-779a33614917" providerId="ADAL" clId="{3DDB47B8-466B-47DA-A0F5-ADA056ADFD23}" dt="2022-09-20T00:30:53.038" v="1" actId="47"/>
        <pc:sldMkLst>
          <pc:docMk/>
          <pc:sldMk cId="1741529599" sldId="1788"/>
        </pc:sldMkLst>
      </pc:sldChg>
      <pc:sldChg chg="del">
        <pc:chgData name="Andrew Watson" userId="15ae2179-de7f-4011-bbea-779a33614917" providerId="ADAL" clId="{3DDB47B8-466B-47DA-A0F5-ADA056ADFD23}" dt="2022-09-20T00:30:53.038" v="1" actId="47"/>
        <pc:sldMkLst>
          <pc:docMk/>
          <pc:sldMk cId="444510245" sldId="1790"/>
        </pc:sldMkLst>
      </pc:sldChg>
      <pc:sldChg chg="del">
        <pc:chgData name="Andrew Watson" userId="15ae2179-de7f-4011-bbea-779a33614917" providerId="ADAL" clId="{3DDB47B8-466B-47DA-A0F5-ADA056ADFD23}" dt="2022-09-20T00:30:53.038" v="1" actId="47"/>
        <pc:sldMkLst>
          <pc:docMk/>
          <pc:sldMk cId="2362982231" sldId="1791"/>
        </pc:sldMkLst>
      </pc:sldChg>
      <pc:sldChg chg="del">
        <pc:chgData name="Andrew Watson" userId="15ae2179-de7f-4011-bbea-779a33614917" providerId="ADAL" clId="{3DDB47B8-466B-47DA-A0F5-ADA056ADFD23}" dt="2022-09-20T00:30:53.038" v="1" actId="47"/>
        <pc:sldMkLst>
          <pc:docMk/>
          <pc:sldMk cId="4243159454" sldId="1793"/>
        </pc:sldMkLst>
      </pc:sldChg>
      <pc:sldChg chg="del">
        <pc:chgData name="Andrew Watson" userId="15ae2179-de7f-4011-bbea-779a33614917" providerId="ADAL" clId="{3DDB47B8-466B-47DA-A0F5-ADA056ADFD23}" dt="2022-09-20T00:30:53.038" v="1" actId="47"/>
        <pc:sldMkLst>
          <pc:docMk/>
          <pc:sldMk cId="1662598398" sldId="1794"/>
        </pc:sldMkLst>
      </pc:sldChg>
      <pc:sldChg chg="del">
        <pc:chgData name="Andrew Watson" userId="15ae2179-de7f-4011-bbea-779a33614917" providerId="ADAL" clId="{3DDB47B8-466B-47DA-A0F5-ADA056ADFD23}" dt="2022-09-20T00:30:53.038" v="1" actId="47"/>
        <pc:sldMkLst>
          <pc:docMk/>
          <pc:sldMk cId="1095889578" sldId="1796"/>
        </pc:sldMkLst>
      </pc:sldChg>
      <pc:sldChg chg="del">
        <pc:chgData name="Andrew Watson" userId="15ae2179-de7f-4011-bbea-779a33614917" providerId="ADAL" clId="{3DDB47B8-466B-47DA-A0F5-ADA056ADFD23}" dt="2022-09-20T00:30:53.038" v="1" actId="47"/>
        <pc:sldMkLst>
          <pc:docMk/>
          <pc:sldMk cId="1871278928" sldId="1797"/>
        </pc:sldMkLst>
      </pc:sldChg>
      <pc:sldChg chg="del">
        <pc:chgData name="Andrew Watson" userId="15ae2179-de7f-4011-bbea-779a33614917" providerId="ADAL" clId="{3DDB47B8-466B-47DA-A0F5-ADA056ADFD23}" dt="2022-09-20T00:30:53.038" v="1" actId="47"/>
        <pc:sldMkLst>
          <pc:docMk/>
          <pc:sldMk cId="1619865223" sldId="1798"/>
        </pc:sldMkLst>
      </pc:sldChg>
      <pc:sldChg chg="del">
        <pc:chgData name="Andrew Watson" userId="15ae2179-de7f-4011-bbea-779a33614917" providerId="ADAL" clId="{3DDB47B8-466B-47DA-A0F5-ADA056ADFD23}" dt="2022-09-20T00:30:53.038" v="1" actId="47"/>
        <pc:sldMkLst>
          <pc:docMk/>
          <pc:sldMk cId="4166012319" sldId="1799"/>
        </pc:sldMkLst>
      </pc:sldChg>
      <pc:sldChg chg="del">
        <pc:chgData name="Andrew Watson" userId="15ae2179-de7f-4011-bbea-779a33614917" providerId="ADAL" clId="{3DDB47B8-466B-47DA-A0F5-ADA056ADFD23}" dt="2022-09-20T00:30:53.038" v="1" actId="47"/>
        <pc:sldMkLst>
          <pc:docMk/>
          <pc:sldMk cId="2118662781" sldId="1800"/>
        </pc:sldMkLst>
      </pc:sldChg>
      <pc:sldChg chg="del">
        <pc:chgData name="Andrew Watson" userId="15ae2179-de7f-4011-bbea-779a33614917" providerId="ADAL" clId="{3DDB47B8-466B-47DA-A0F5-ADA056ADFD23}" dt="2022-09-20T00:30:53.038" v="1" actId="47"/>
        <pc:sldMkLst>
          <pc:docMk/>
          <pc:sldMk cId="722724511" sldId="1801"/>
        </pc:sldMkLst>
      </pc:sldChg>
      <pc:sldChg chg="del">
        <pc:chgData name="Andrew Watson" userId="15ae2179-de7f-4011-bbea-779a33614917" providerId="ADAL" clId="{3DDB47B8-466B-47DA-A0F5-ADA056ADFD23}" dt="2022-09-20T00:30:53.038" v="1" actId="47"/>
        <pc:sldMkLst>
          <pc:docMk/>
          <pc:sldMk cId="721427189" sldId="1802"/>
        </pc:sldMkLst>
      </pc:sldChg>
      <pc:sldChg chg="del">
        <pc:chgData name="Andrew Watson" userId="15ae2179-de7f-4011-bbea-779a33614917" providerId="ADAL" clId="{3DDB47B8-466B-47DA-A0F5-ADA056ADFD23}" dt="2022-09-20T00:30:53.038" v="1" actId="47"/>
        <pc:sldMkLst>
          <pc:docMk/>
          <pc:sldMk cId="1981811525" sldId="1803"/>
        </pc:sldMkLst>
      </pc:sldChg>
      <pc:sldChg chg="del">
        <pc:chgData name="Andrew Watson" userId="15ae2179-de7f-4011-bbea-779a33614917" providerId="ADAL" clId="{3DDB47B8-466B-47DA-A0F5-ADA056ADFD23}" dt="2022-09-20T00:30:53.038" v="1" actId="47"/>
        <pc:sldMkLst>
          <pc:docMk/>
          <pc:sldMk cId="4201273135" sldId="1804"/>
        </pc:sldMkLst>
      </pc:sldChg>
      <pc:sldChg chg="del">
        <pc:chgData name="Andrew Watson" userId="15ae2179-de7f-4011-bbea-779a33614917" providerId="ADAL" clId="{3DDB47B8-466B-47DA-A0F5-ADA056ADFD23}" dt="2022-09-20T00:30:53.038" v="1" actId="47"/>
        <pc:sldMkLst>
          <pc:docMk/>
          <pc:sldMk cId="1194220241" sldId="1805"/>
        </pc:sldMkLst>
      </pc:sldChg>
      <pc:sldChg chg="del">
        <pc:chgData name="Andrew Watson" userId="15ae2179-de7f-4011-bbea-779a33614917" providerId="ADAL" clId="{3DDB47B8-466B-47DA-A0F5-ADA056ADFD23}" dt="2022-09-20T00:30:53.038" v="1" actId="47"/>
        <pc:sldMkLst>
          <pc:docMk/>
          <pc:sldMk cId="802669162" sldId="1806"/>
        </pc:sldMkLst>
      </pc:sldChg>
      <pc:sldChg chg="del">
        <pc:chgData name="Andrew Watson" userId="15ae2179-de7f-4011-bbea-779a33614917" providerId="ADAL" clId="{3DDB47B8-466B-47DA-A0F5-ADA056ADFD23}" dt="2022-09-20T00:30:53.038" v="1" actId="47"/>
        <pc:sldMkLst>
          <pc:docMk/>
          <pc:sldMk cId="3447292037" sldId="1807"/>
        </pc:sldMkLst>
      </pc:sldChg>
      <pc:sldChg chg="del">
        <pc:chgData name="Andrew Watson" userId="15ae2179-de7f-4011-bbea-779a33614917" providerId="ADAL" clId="{3DDB47B8-466B-47DA-A0F5-ADA056ADFD23}" dt="2022-09-20T00:30:53.038" v="1" actId="47"/>
        <pc:sldMkLst>
          <pc:docMk/>
          <pc:sldMk cId="1253331666" sldId="1808"/>
        </pc:sldMkLst>
      </pc:sldChg>
      <pc:sldChg chg="del">
        <pc:chgData name="Andrew Watson" userId="15ae2179-de7f-4011-bbea-779a33614917" providerId="ADAL" clId="{3DDB47B8-466B-47DA-A0F5-ADA056ADFD23}" dt="2022-09-20T00:30:53.038" v="1" actId="47"/>
        <pc:sldMkLst>
          <pc:docMk/>
          <pc:sldMk cId="2584930414" sldId="1809"/>
        </pc:sldMkLst>
      </pc:sldChg>
      <pc:sldChg chg="del">
        <pc:chgData name="Andrew Watson" userId="15ae2179-de7f-4011-bbea-779a33614917" providerId="ADAL" clId="{3DDB47B8-466B-47DA-A0F5-ADA056ADFD23}" dt="2022-09-20T00:30:53.038" v="1" actId="47"/>
        <pc:sldMkLst>
          <pc:docMk/>
          <pc:sldMk cId="3934204858" sldId="1810"/>
        </pc:sldMkLst>
      </pc:sldChg>
      <pc:sldChg chg="del">
        <pc:chgData name="Andrew Watson" userId="15ae2179-de7f-4011-bbea-779a33614917" providerId="ADAL" clId="{3DDB47B8-466B-47DA-A0F5-ADA056ADFD23}" dt="2022-09-20T00:30:53.038" v="1" actId="47"/>
        <pc:sldMkLst>
          <pc:docMk/>
          <pc:sldMk cId="3408560924" sldId="1811"/>
        </pc:sldMkLst>
      </pc:sldChg>
      <pc:sldChg chg="del">
        <pc:chgData name="Andrew Watson" userId="15ae2179-de7f-4011-bbea-779a33614917" providerId="ADAL" clId="{3DDB47B8-466B-47DA-A0F5-ADA056ADFD23}" dt="2022-09-20T00:30:53.038" v="1" actId="47"/>
        <pc:sldMkLst>
          <pc:docMk/>
          <pc:sldMk cId="1057990638" sldId="1812"/>
        </pc:sldMkLst>
      </pc:sldChg>
      <pc:sldChg chg="del">
        <pc:chgData name="Andrew Watson" userId="15ae2179-de7f-4011-bbea-779a33614917" providerId="ADAL" clId="{3DDB47B8-466B-47DA-A0F5-ADA056ADFD23}" dt="2022-09-20T00:30:53.038" v="1" actId="47"/>
        <pc:sldMkLst>
          <pc:docMk/>
          <pc:sldMk cId="431066128" sldId="1813"/>
        </pc:sldMkLst>
      </pc:sldChg>
      <pc:sldChg chg="del">
        <pc:chgData name="Andrew Watson" userId="15ae2179-de7f-4011-bbea-779a33614917" providerId="ADAL" clId="{3DDB47B8-466B-47DA-A0F5-ADA056ADFD23}" dt="2022-09-20T00:30:53.038" v="1" actId="47"/>
        <pc:sldMkLst>
          <pc:docMk/>
          <pc:sldMk cId="3319690248" sldId="1814"/>
        </pc:sldMkLst>
      </pc:sldChg>
      <pc:sldChg chg="del">
        <pc:chgData name="Andrew Watson" userId="15ae2179-de7f-4011-bbea-779a33614917" providerId="ADAL" clId="{3DDB47B8-466B-47DA-A0F5-ADA056ADFD23}" dt="2022-09-20T00:30:53.038" v="1" actId="47"/>
        <pc:sldMkLst>
          <pc:docMk/>
          <pc:sldMk cId="1128944734" sldId="1815"/>
        </pc:sldMkLst>
      </pc:sldChg>
      <pc:sldChg chg="del">
        <pc:chgData name="Andrew Watson" userId="15ae2179-de7f-4011-bbea-779a33614917" providerId="ADAL" clId="{3DDB47B8-466B-47DA-A0F5-ADA056ADFD23}" dt="2022-09-20T00:30:53.038" v="1" actId="47"/>
        <pc:sldMkLst>
          <pc:docMk/>
          <pc:sldMk cId="3434968624" sldId="1816"/>
        </pc:sldMkLst>
      </pc:sldChg>
      <pc:sldChg chg="del">
        <pc:chgData name="Andrew Watson" userId="15ae2179-de7f-4011-bbea-779a33614917" providerId="ADAL" clId="{3DDB47B8-466B-47DA-A0F5-ADA056ADFD23}" dt="2022-09-20T00:30:53.038" v="1" actId="47"/>
        <pc:sldMkLst>
          <pc:docMk/>
          <pc:sldMk cId="19837570" sldId="1817"/>
        </pc:sldMkLst>
      </pc:sldChg>
      <pc:sldChg chg="del">
        <pc:chgData name="Andrew Watson" userId="15ae2179-de7f-4011-bbea-779a33614917" providerId="ADAL" clId="{3DDB47B8-466B-47DA-A0F5-ADA056ADFD23}" dt="2022-09-20T00:30:53.038" v="1" actId="47"/>
        <pc:sldMkLst>
          <pc:docMk/>
          <pc:sldMk cId="2332509386" sldId="1818"/>
        </pc:sldMkLst>
      </pc:sldChg>
      <pc:sldChg chg="del">
        <pc:chgData name="Andrew Watson" userId="15ae2179-de7f-4011-bbea-779a33614917" providerId="ADAL" clId="{3DDB47B8-466B-47DA-A0F5-ADA056ADFD23}" dt="2022-09-20T00:30:53.038" v="1" actId="47"/>
        <pc:sldMkLst>
          <pc:docMk/>
          <pc:sldMk cId="1571314471" sldId="1819"/>
        </pc:sldMkLst>
      </pc:sldChg>
      <pc:sldChg chg="del">
        <pc:chgData name="Andrew Watson" userId="15ae2179-de7f-4011-bbea-779a33614917" providerId="ADAL" clId="{3DDB47B8-466B-47DA-A0F5-ADA056ADFD23}" dt="2022-09-20T00:30:53.038" v="1" actId="47"/>
        <pc:sldMkLst>
          <pc:docMk/>
          <pc:sldMk cId="3028953283" sldId="1821"/>
        </pc:sldMkLst>
      </pc:sldChg>
      <pc:sldChg chg="del">
        <pc:chgData name="Andrew Watson" userId="15ae2179-de7f-4011-bbea-779a33614917" providerId="ADAL" clId="{3DDB47B8-466B-47DA-A0F5-ADA056ADFD23}" dt="2022-09-20T00:30:53.038" v="1" actId="47"/>
        <pc:sldMkLst>
          <pc:docMk/>
          <pc:sldMk cId="3057574901" sldId="1822"/>
        </pc:sldMkLst>
      </pc:sldChg>
      <pc:sldChg chg="del">
        <pc:chgData name="Andrew Watson" userId="15ae2179-de7f-4011-bbea-779a33614917" providerId="ADAL" clId="{3DDB47B8-466B-47DA-A0F5-ADA056ADFD23}" dt="2022-09-20T00:30:53.038" v="1" actId="47"/>
        <pc:sldMkLst>
          <pc:docMk/>
          <pc:sldMk cId="787075300" sldId="1823"/>
        </pc:sldMkLst>
      </pc:sldChg>
      <pc:sldChg chg="del">
        <pc:chgData name="Andrew Watson" userId="15ae2179-de7f-4011-bbea-779a33614917" providerId="ADAL" clId="{3DDB47B8-466B-47DA-A0F5-ADA056ADFD23}" dt="2022-09-20T00:30:53.038" v="1" actId="47"/>
        <pc:sldMkLst>
          <pc:docMk/>
          <pc:sldMk cId="3968514799" sldId="1824"/>
        </pc:sldMkLst>
      </pc:sldChg>
      <pc:sldChg chg="del">
        <pc:chgData name="Andrew Watson" userId="15ae2179-de7f-4011-bbea-779a33614917" providerId="ADAL" clId="{3DDB47B8-466B-47DA-A0F5-ADA056ADFD23}" dt="2022-09-20T00:30:53.038" v="1" actId="47"/>
        <pc:sldMkLst>
          <pc:docMk/>
          <pc:sldMk cId="1347942193" sldId="1825"/>
        </pc:sldMkLst>
      </pc:sldChg>
      <pc:sldChg chg="del">
        <pc:chgData name="Andrew Watson" userId="15ae2179-de7f-4011-bbea-779a33614917" providerId="ADAL" clId="{3DDB47B8-466B-47DA-A0F5-ADA056ADFD23}" dt="2022-09-20T00:30:53.038" v="1" actId="47"/>
        <pc:sldMkLst>
          <pc:docMk/>
          <pc:sldMk cId="639685266" sldId="1826"/>
        </pc:sldMkLst>
      </pc:sldChg>
      <pc:sldChg chg="del">
        <pc:chgData name="Andrew Watson" userId="15ae2179-de7f-4011-bbea-779a33614917" providerId="ADAL" clId="{3DDB47B8-466B-47DA-A0F5-ADA056ADFD23}" dt="2022-09-20T00:30:53.038" v="1" actId="47"/>
        <pc:sldMkLst>
          <pc:docMk/>
          <pc:sldMk cId="2482138093" sldId="1831"/>
        </pc:sldMkLst>
      </pc:sldChg>
      <pc:sldChg chg="del">
        <pc:chgData name="Andrew Watson" userId="15ae2179-de7f-4011-bbea-779a33614917" providerId="ADAL" clId="{3DDB47B8-466B-47DA-A0F5-ADA056ADFD23}" dt="2022-09-20T00:30:53.038" v="1" actId="47"/>
        <pc:sldMkLst>
          <pc:docMk/>
          <pc:sldMk cId="3612161399" sldId="1832"/>
        </pc:sldMkLst>
      </pc:sldChg>
      <pc:sldChg chg="del">
        <pc:chgData name="Andrew Watson" userId="15ae2179-de7f-4011-bbea-779a33614917" providerId="ADAL" clId="{3DDB47B8-466B-47DA-A0F5-ADA056ADFD23}" dt="2022-09-20T00:30:53.038" v="1" actId="47"/>
        <pc:sldMkLst>
          <pc:docMk/>
          <pc:sldMk cId="1757159911" sldId="1833"/>
        </pc:sldMkLst>
      </pc:sldChg>
      <pc:sldChg chg="del">
        <pc:chgData name="Andrew Watson" userId="15ae2179-de7f-4011-bbea-779a33614917" providerId="ADAL" clId="{3DDB47B8-466B-47DA-A0F5-ADA056ADFD23}" dt="2022-09-20T00:30:53.038" v="1" actId="47"/>
        <pc:sldMkLst>
          <pc:docMk/>
          <pc:sldMk cId="3897283400" sldId="1834"/>
        </pc:sldMkLst>
      </pc:sldChg>
      <pc:sldChg chg="del">
        <pc:chgData name="Andrew Watson" userId="15ae2179-de7f-4011-bbea-779a33614917" providerId="ADAL" clId="{3DDB47B8-466B-47DA-A0F5-ADA056ADFD23}" dt="2022-09-20T00:30:53.038" v="1" actId="47"/>
        <pc:sldMkLst>
          <pc:docMk/>
          <pc:sldMk cId="1565477138" sldId="1835"/>
        </pc:sldMkLst>
      </pc:sldChg>
      <pc:sldChg chg="del">
        <pc:chgData name="Andrew Watson" userId="15ae2179-de7f-4011-bbea-779a33614917" providerId="ADAL" clId="{3DDB47B8-466B-47DA-A0F5-ADA056ADFD23}" dt="2022-09-20T00:30:53.038" v="1" actId="47"/>
        <pc:sldMkLst>
          <pc:docMk/>
          <pc:sldMk cId="3809619309" sldId="1836"/>
        </pc:sldMkLst>
      </pc:sldChg>
      <pc:sldChg chg="del">
        <pc:chgData name="Andrew Watson" userId="15ae2179-de7f-4011-bbea-779a33614917" providerId="ADAL" clId="{3DDB47B8-466B-47DA-A0F5-ADA056ADFD23}" dt="2022-09-20T00:30:53.038" v="1" actId="47"/>
        <pc:sldMkLst>
          <pc:docMk/>
          <pc:sldMk cId="4085568604" sldId="1837"/>
        </pc:sldMkLst>
      </pc:sldChg>
      <pc:sldChg chg="del">
        <pc:chgData name="Andrew Watson" userId="15ae2179-de7f-4011-bbea-779a33614917" providerId="ADAL" clId="{3DDB47B8-466B-47DA-A0F5-ADA056ADFD23}" dt="2022-09-20T00:30:53.038" v="1" actId="47"/>
        <pc:sldMkLst>
          <pc:docMk/>
          <pc:sldMk cId="2932983960" sldId="1838"/>
        </pc:sldMkLst>
      </pc:sldChg>
      <pc:sldChg chg="del">
        <pc:chgData name="Andrew Watson" userId="15ae2179-de7f-4011-bbea-779a33614917" providerId="ADAL" clId="{3DDB47B8-466B-47DA-A0F5-ADA056ADFD23}" dt="2022-09-20T00:30:53.038" v="1" actId="47"/>
        <pc:sldMkLst>
          <pc:docMk/>
          <pc:sldMk cId="2050882177" sldId="1839"/>
        </pc:sldMkLst>
      </pc:sldChg>
      <pc:sldChg chg="del">
        <pc:chgData name="Andrew Watson" userId="15ae2179-de7f-4011-bbea-779a33614917" providerId="ADAL" clId="{3DDB47B8-466B-47DA-A0F5-ADA056ADFD23}" dt="2022-09-20T00:30:53.038" v="1" actId="47"/>
        <pc:sldMkLst>
          <pc:docMk/>
          <pc:sldMk cId="3513137081" sldId="1841"/>
        </pc:sldMkLst>
      </pc:sldChg>
      <pc:sldChg chg="del">
        <pc:chgData name="Andrew Watson" userId="15ae2179-de7f-4011-bbea-779a33614917" providerId="ADAL" clId="{3DDB47B8-466B-47DA-A0F5-ADA056ADFD23}" dt="2022-09-20T00:30:53.038" v="1" actId="47"/>
        <pc:sldMkLst>
          <pc:docMk/>
          <pc:sldMk cId="3652424568" sldId="1842"/>
        </pc:sldMkLst>
      </pc:sldChg>
      <pc:sldChg chg="del">
        <pc:chgData name="Andrew Watson" userId="15ae2179-de7f-4011-bbea-779a33614917" providerId="ADAL" clId="{3DDB47B8-466B-47DA-A0F5-ADA056ADFD23}" dt="2022-09-20T00:30:53.038" v="1" actId="47"/>
        <pc:sldMkLst>
          <pc:docMk/>
          <pc:sldMk cId="1552312372" sldId="1843"/>
        </pc:sldMkLst>
      </pc:sldChg>
      <pc:sldChg chg="del">
        <pc:chgData name="Andrew Watson" userId="15ae2179-de7f-4011-bbea-779a33614917" providerId="ADAL" clId="{3DDB47B8-466B-47DA-A0F5-ADA056ADFD23}" dt="2022-09-20T00:30:53.038" v="1" actId="47"/>
        <pc:sldMkLst>
          <pc:docMk/>
          <pc:sldMk cId="1773678913" sldId="1845"/>
        </pc:sldMkLst>
      </pc:sldChg>
      <pc:sldChg chg="del">
        <pc:chgData name="Andrew Watson" userId="15ae2179-de7f-4011-bbea-779a33614917" providerId="ADAL" clId="{3DDB47B8-466B-47DA-A0F5-ADA056ADFD23}" dt="2022-09-20T00:30:53.038" v="1" actId="47"/>
        <pc:sldMkLst>
          <pc:docMk/>
          <pc:sldMk cId="3337438259" sldId="1846"/>
        </pc:sldMkLst>
      </pc:sldChg>
      <pc:sldChg chg="del">
        <pc:chgData name="Andrew Watson" userId="15ae2179-de7f-4011-bbea-779a33614917" providerId="ADAL" clId="{3DDB47B8-466B-47DA-A0F5-ADA056ADFD23}" dt="2022-09-20T00:30:53.038" v="1" actId="47"/>
        <pc:sldMkLst>
          <pc:docMk/>
          <pc:sldMk cId="3398340518" sldId="1848"/>
        </pc:sldMkLst>
      </pc:sldChg>
      <pc:sldChg chg="del">
        <pc:chgData name="Andrew Watson" userId="15ae2179-de7f-4011-bbea-779a33614917" providerId="ADAL" clId="{3DDB47B8-466B-47DA-A0F5-ADA056ADFD23}" dt="2022-09-20T00:30:53.038" v="1" actId="47"/>
        <pc:sldMkLst>
          <pc:docMk/>
          <pc:sldMk cId="3481105449" sldId="1849"/>
        </pc:sldMkLst>
      </pc:sldChg>
      <pc:sldChg chg="del">
        <pc:chgData name="Andrew Watson" userId="15ae2179-de7f-4011-bbea-779a33614917" providerId="ADAL" clId="{3DDB47B8-466B-47DA-A0F5-ADA056ADFD23}" dt="2022-09-20T00:30:53.038" v="1" actId="47"/>
        <pc:sldMkLst>
          <pc:docMk/>
          <pc:sldMk cId="180673203" sldId="1850"/>
        </pc:sldMkLst>
      </pc:sldChg>
      <pc:sldChg chg="del">
        <pc:chgData name="Andrew Watson" userId="15ae2179-de7f-4011-bbea-779a33614917" providerId="ADAL" clId="{3DDB47B8-466B-47DA-A0F5-ADA056ADFD23}" dt="2022-09-20T00:30:53.038" v="1" actId="47"/>
        <pc:sldMkLst>
          <pc:docMk/>
          <pc:sldMk cId="2948798673" sldId="1851"/>
        </pc:sldMkLst>
      </pc:sldChg>
      <pc:sldChg chg="del">
        <pc:chgData name="Andrew Watson" userId="15ae2179-de7f-4011-bbea-779a33614917" providerId="ADAL" clId="{3DDB47B8-466B-47DA-A0F5-ADA056ADFD23}" dt="2022-09-20T00:30:53.038" v="1" actId="47"/>
        <pc:sldMkLst>
          <pc:docMk/>
          <pc:sldMk cId="395757776" sldId="1852"/>
        </pc:sldMkLst>
      </pc:sldChg>
      <pc:sldChg chg="del">
        <pc:chgData name="Andrew Watson" userId="15ae2179-de7f-4011-bbea-779a33614917" providerId="ADAL" clId="{3DDB47B8-466B-47DA-A0F5-ADA056ADFD23}" dt="2022-09-20T00:30:53.038" v="1" actId="47"/>
        <pc:sldMkLst>
          <pc:docMk/>
          <pc:sldMk cId="1213656110" sldId="1853"/>
        </pc:sldMkLst>
      </pc:sldChg>
      <pc:sldChg chg="del">
        <pc:chgData name="Andrew Watson" userId="15ae2179-de7f-4011-bbea-779a33614917" providerId="ADAL" clId="{3DDB47B8-466B-47DA-A0F5-ADA056ADFD23}" dt="2022-09-20T00:30:53.038" v="1" actId="47"/>
        <pc:sldMkLst>
          <pc:docMk/>
          <pc:sldMk cId="3626151621" sldId="1854"/>
        </pc:sldMkLst>
      </pc:sldChg>
      <pc:sldChg chg="del">
        <pc:chgData name="Andrew Watson" userId="15ae2179-de7f-4011-bbea-779a33614917" providerId="ADAL" clId="{3DDB47B8-466B-47DA-A0F5-ADA056ADFD23}" dt="2022-09-20T00:30:53.038" v="1" actId="47"/>
        <pc:sldMkLst>
          <pc:docMk/>
          <pc:sldMk cId="1113468080" sldId="1855"/>
        </pc:sldMkLst>
      </pc:sldChg>
      <pc:sldChg chg="del">
        <pc:chgData name="Andrew Watson" userId="15ae2179-de7f-4011-bbea-779a33614917" providerId="ADAL" clId="{3DDB47B8-466B-47DA-A0F5-ADA056ADFD23}" dt="2022-09-20T00:30:53.038" v="1" actId="47"/>
        <pc:sldMkLst>
          <pc:docMk/>
          <pc:sldMk cId="3474366358" sldId="1856"/>
        </pc:sldMkLst>
      </pc:sldChg>
      <pc:sldChg chg="del">
        <pc:chgData name="Andrew Watson" userId="15ae2179-de7f-4011-bbea-779a33614917" providerId="ADAL" clId="{3DDB47B8-466B-47DA-A0F5-ADA056ADFD23}" dt="2022-09-20T00:30:53.038" v="1" actId="47"/>
        <pc:sldMkLst>
          <pc:docMk/>
          <pc:sldMk cId="193669194" sldId="1857"/>
        </pc:sldMkLst>
      </pc:sldChg>
      <pc:sldChg chg="del">
        <pc:chgData name="Andrew Watson" userId="15ae2179-de7f-4011-bbea-779a33614917" providerId="ADAL" clId="{3DDB47B8-466B-47DA-A0F5-ADA056ADFD23}" dt="2022-09-20T00:30:53.038" v="1" actId="47"/>
        <pc:sldMkLst>
          <pc:docMk/>
          <pc:sldMk cId="3814435805" sldId="1858"/>
        </pc:sldMkLst>
      </pc:sldChg>
      <pc:sldChg chg="del">
        <pc:chgData name="Andrew Watson" userId="15ae2179-de7f-4011-bbea-779a33614917" providerId="ADAL" clId="{3DDB47B8-466B-47DA-A0F5-ADA056ADFD23}" dt="2022-09-20T00:30:53.038" v="1" actId="47"/>
        <pc:sldMkLst>
          <pc:docMk/>
          <pc:sldMk cId="1656740437" sldId="1859"/>
        </pc:sldMkLst>
      </pc:sldChg>
      <pc:sldChg chg="del">
        <pc:chgData name="Andrew Watson" userId="15ae2179-de7f-4011-bbea-779a33614917" providerId="ADAL" clId="{3DDB47B8-466B-47DA-A0F5-ADA056ADFD23}" dt="2022-09-20T00:30:53.038" v="1" actId="47"/>
        <pc:sldMkLst>
          <pc:docMk/>
          <pc:sldMk cId="638748163" sldId="1860"/>
        </pc:sldMkLst>
      </pc:sldChg>
      <pc:sldChg chg="del">
        <pc:chgData name="Andrew Watson" userId="15ae2179-de7f-4011-bbea-779a33614917" providerId="ADAL" clId="{3DDB47B8-466B-47DA-A0F5-ADA056ADFD23}" dt="2022-09-20T00:30:53.038" v="1" actId="47"/>
        <pc:sldMkLst>
          <pc:docMk/>
          <pc:sldMk cId="904640006" sldId="1861"/>
        </pc:sldMkLst>
      </pc:sldChg>
      <pc:sldChg chg="del">
        <pc:chgData name="Andrew Watson" userId="15ae2179-de7f-4011-bbea-779a33614917" providerId="ADAL" clId="{3DDB47B8-466B-47DA-A0F5-ADA056ADFD23}" dt="2022-09-20T00:30:53.038" v="1" actId="47"/>
        <pc:sldMkLst>
          <pc:docMk/>
          <pc:sldMk cId="134099346" sldId="1862"/>
        </pc:sldMkLst>
      </pc:sldChg>
      <pc:sldChg chg="del">
        <pc:chgData name="Andrew Watson" userId="15ae2179-de7f-4011-bbea-779a33614917" providerId="ADAL" clId="{3DDB47B8-466B-47DA-A0F5-ADA056ADFD23}" dt="2022-09-20T00:30:53.038" v="1" actId="47"/>
        <pc:sldMkLst>
          <pc:docMk/>
          <pc:sldMk cId="3628787826" sldId="1863"/>
        </pc:sldMkLst>
      </pc:sldChg>
      <pc:sldChg chg="del">
        <pc:chgData name="Andrew Watson" userId="15ae2179-de7f-4011-bbea-779a33614917" providerId="ADAL" clId="{3DDB47B8-466B-47DA-A0F5-ADA056ADFD23}" dt="2022-09-20T00:30:53.038" v="1" actId="47"/>
        <pc:sldMkLst>
          <pc:docMk/>
          <pc:sldMk cId="625698781" sldId="1864"/>
        </pc:sldMkLst>
      </pc:sldChg>
      <pc:sldChg chg="del">
        <pc:chgData name="Andrew Watson" userId="15ae2179-de7f-4011-bbea-779a33614917" providerId="ADAL" clId="{3DDB47B8-466B-47DA-A0F5-ADA056ADFD23}" dt="2022-09-20T00:30:53.038" v="1" actId="47"/>
        <pc:sldMkLst>
          <pc:docMk/>
          <pc:sldMk cId="382642796" sldId="1865"/>
        </pc:sldMkLst>
      </pc:sldChg>
      <pc:sldChg chg="del">
        <pc:chgData name="Andrew Watson" userId="15ae2179-de7f-4011-bbea-779a33614917" providerId="ADAL" clId="{3DDB47B8-466B-47DA-A0F5-ADA056ADFD23}" dt="2022-09-20T00:30:53.038" v="1" actId="47"/>
        <pc:sldMkLst>
          <pc:docMk/>
          <pc:sldMk cId="2698627257" sldId="1866"/>
        </pc:sldMkLst>
      </pc:sldChg>
      <pc:sldChg chg="del">
        <pc:chgData name="Andrew Watson" userId="15ae2179-de7f-4011-bbea-779a33614917" providerId="ADAL" clId="{3DDB47B8-466B-47DA-A0F5-ADA056ADFD23}" dt="2022-09-20T00:30:53.038" v="1" actId="47"/>
        <pc:sldMkLst>
          <pc:docMk/>
          <pc:sldMk cId="544465746" sldId="1867"/>
        </pc:sldMkLst>
      </pc:sldChg>
      <pc:sldChg chg="del">
        <pc:chgData name="Andrew Watson" userId="15ae2179-de7f-4011-bbea-779a33614917" providerId="ADAL" clId="{3DDB47B8-466B-47DA-A0F5-ADA056ADFD23}" dt="2022-09-20T00:30:53.038" v="1" actId="47"/>
        <pc:sldMkLst>
          <pc:docMk/>
          <pc:sldMk cId="2334994290" sldId="1868"/>
        </pc:sldMkLst>
      </pc:sldChg>
      <pc:sldChg chg="del">
        <pc:chgData name="Andrew Watson" userId="15ae2179-de7f-4011-bbea-779a33614917" providerId="ADAL" clId="{3DDB47B8-466B-47DA-A0F5-ADA056ADFD23}" dt="2022-09-20T00:30:53.038" v="1" actId="47"/>
        <pc:sldMkLst>
          <pc:docMk/>
          <pc:sldMk cId="1504309757" sldId="1869"/>
        </pc:sldMkLst>
      </pc:sldChg>
      <pc:sldChg chg="del">
        <pc:chgData name="Andrew Watson" userId="15ae2179-de7f-4011-bbea-779a33614917" providerId="ADAL" clId="{3DDB47B8-466B-47DA-A0F5-ADA056ADFD23}" dt="2022-09-20T00:30:53.038" v="1" actId="47"/>
        <pc:sldMkLst>
          <pc:docMk/>
          <pc:sldMk cId="2740170592" sldId="1873"/>
        </pc:sldMkLst>
      </pc:sldChg>
      <pc:sldChg chg="del">
        <pc:chgData name="Andrew Watson" userId="15ae2179-de7f-4011-bbea-779a33614917" providerId="ADAL" clId="{3DDB47B8-466B-47DA-A0F5-ADA056ADFD23}" dt="2022-09-20T00:30:53.038" v="1" actId="47"/>
        <pc:sldMkLst>
          <pc:docMk/>
          <pc:sldMk cId="2353741982" sldId="1874"/>
        </pc:sldMkLst>
      </pc:sldChg>
      <pc:sldChg chg="del">
        <pc:chgData name="Andrew Watson" userId="15ae2179-de7f-4011-bbea-779a33614917" providerId="ADAL" clId="{3DDB47B8-466B-47DA-A0F5-ADA056ADFD23}" dt="2022-09-20T00:30:53.038" v="1" actId="47"/>
        <pc:sldMkLst>
          <pc:docMk/>
          <pc:sldMk cId="3371571061" sldId="1875"/>
        </pc:sldMkLst>
      </pc:sldChg>
      <pc:sldChg chg="del">
        <pc:chgData name="Andrew Watson" userId="15ae2179-de7f-4011-bbea-779a33614917" providerId="ADAL" clId="{3DDB47B8-466B-47DA-A0F5-ADA056ADFD23}" dt="2022-09-20T00:30:53.038" v="1" actId="47"/>
        <pc:sldMkLst>
          <pc:docMk/>
          <pc:sldMk cId="1340177203" sldId="1877"/>
        </pc:sldMkLst>
      </pc:sldChg>
      <pc:sldChg chg="del">
        <pc:chgData name="Andrew Watson" userId="15ae2179-de7f-4011-bbea-779a33614917" providerId="ADAL" clId="{3DDB47B8-466B-47DA-A0F5-ADA056ADFD23}" dt="2022-09-20T00:30:53.038" v="1" actId="47"/>
        <pc:sldMkLst>
          <pc:docMk/>
          <pc:sldMk cId="4110069403" sldId="1879"/>
        </pc:sldMkLst>
      </pc:sldChg>
      <pc:sldChg chg="del">
        <pc:chgData name="Andrew Watson" userId="15ae2179-de7f-4011-bbea-779a33614917" providerId="ADAL" clId="{3DDB47B8-466B-47DA-A0F5-ADA056ADFD23}" dt="2022-09-20T00:30:53.038" v="1" actId="47"/>
        <pc:sldMkLst>
          <pc:docMk/>
          <pc:sldMk cId="1133681020" sldId="1881"/>
        </pc:sldMkLst>
      </pc:sldChg>
      <pc:sldChg chg="del">
        <pc:chgData name="Andrew Watson" userId="15ae2179-de7f-4011-bbea-779a33614917" providerId="ADAL" clId="{3DDB47B8-466B-47DA-A0F5-ADA056ADFD23}" dt="2022-09-20T00:30:53.038" v="1" actId="47"/>
        <pc:sldMkLst>
          <pc:docMk/>
          <pc:sldMk cId="2968137361" sldId="1882"/>
        </pc:sldMkLst>
      </pc:sldChg>
      <pc:sldChg chg="del">
        <pc:chgData name="Andrew Watson" userId="15ae2179-de7f-4011-bbea-779a33614917" providerId="ADAL" clId="{3DDB47B8-466B-47DA-A0F5-ADA056ADFD23}" dt="2022-09-20T00:30:53.038" v="1" actId="47"/>
        <pc:sldMkLst>
          <pc:docMk/>
          <pc:sldMk cId="4259148433" sldId="1883"/>
        </pc:sldMkLst>
      </pc:sldChg>
      <pc:sldChg chg="del">
        <pc:chgData name="Andrew Watson" userId="15ae2179-de7f-4011-bbea-779a33614917" providerId="ADAL" clId="{3DDB47B8-466B-47DA-A0F5-ADA056ADFD23}" dt="2022-09-20T00:30:53.038" v="1" actId="47"/>
        <pc:sldMkLst>
          <pc:docMk/>
          <pc:sldMk cId="898407517" sldId="1884"/>
        </pc:sldMkLst>
      </pc:sldChg>
      <pc:sldChg chg="del">
        <pc:chgData name="Andrew Watson" userId="15ae2179-de7f-4011-bbea-779a33614917" providerId="ADAL" clId="{3DDB47B8-466B-47DA-A0F5-ADA056ADFD23}" dt="2022-09-20T00:30:53.038" v="1" actId="47"/>
        <pc:sldMkLst>
          <pc:docMk/>
          <pc:sldMk cId="3404133721" sldId="1885"/>
        </pc:sldMkLst>
      </pc:sldChg>
      <pc:sldChg chg="del">
        <pc:chgData name="Andrew Watson" userId="15ae2179-de7f-4011-bbea-779a33614917" providerId="ADAL" clId="{3DDB47B8-466B-47DA-A0F5-ADA056ADFD23}" dt="2022-09-20T00:30:53.038" v="1" actId="47"/>
        <pc:sldMkLst>
          <pc:docMk/>
          <pc:sldMk cId="459434121" sldId="1887"/>
        </pc:sldMkLst>
      </pc:sldChg>
      <pc:sldChg chg="del">
        <pc:chgData name="Andrew Watson" userId="15ae2179-de7f-4011-bbea-779a33614917" providerId="ADAL" clId="{3DDB47B8-466B-47DA-A0F5-ADA056ADFD23}" dt="2022-09-20T00:30:53.038" v="1" actId="47"/>
        <pc:sldMkLst>
          <pc:docMk/>
          <pc:sldMk cId="2335228263" sldId="1888"/>
        </pc:sldMkLst>
      </pc:sldChg>
      <pc:sldChg chg="del">
        <pc:chgData name="Andrew Watson" userId="15ae2179-de7f-4011-bbea-779a33614917" providerId="ADAL" clId="{3DDB47B8-466B-47DA-A0F5-ADA056ADFD23}" dt="2022-09-20T00:30:53.038" v="1" actId="47"/>
        <pc:sldMkLst>
          <pc:docMk/>
          <pc:sldMk cId="2470898982" sldId="1890"/>
        </pc:sldMkLst>
      </pc:sldChg>
      <pc:sldChg chg="del">
        <pc:chgData name="Andrew Watson" userId="15ae2179-de7f-4011-bbea-779a33614917" providerId="ADAL" clId="{3DDB47B8-466B-47DA-A0F5-ADA056ADFD23}" dt="2022-09-20T00:30:53.038" v="1" actId="47"/>
        <pc:sldMkLst>
          <pc:docMk/>
          <pc:sldMk cId="2220640878" sldId="1892"/>
        </pc:sldMkLst>
      </pc:sldChg>
      <pc:sldChg chg="del">
        <pc:chgData name="Andrew Watson" userId="15ae2179-de7f-4011-bbea-779a33614917" providerId="ADAL" clId="{3DDB47B8-466B-47DA-A0F5-ADA056ADFD23}" dt="2022-09-20T00:30:53.038" v="1" actId="47"/>
        <pc:sldMkLst>
          <pc:docMk/>
          <pc:sldMk cId="4166517391" sldId="1893"/>
        </pc:sldMkLst>
      </pc:sldChg>
      <pc:sldChg chg="del">
        <pc:chgData name="Andrew Watson" userId="15ae2179-de7f-4011-bbea-779a33614917" providerId="ADAL" clId="{3DDB47B8-466B-47DA-A0F5-ADA056ADFD23}" dt="2022-09-20T00:30:53.038" v="1" actId="47"/>
        <pc:sldMkLst>
          <pc:docMk/>
          <pc:sldMk cId="140236891" sldId="1894"/>
        </pc:sldMkLst>
      </pc:sldChg>
      <pc:sldChg chg="del">
        <pc:chgData name="Andrew Watson" userId="15ae2179-de7f-4011-bbea-779a33614917" providerId="ADAL" clId="{3DDB47B8-466B-47DA-A0F5-ADA056ADFD23}" dt="2022-09-20T00:30:53.038" v="1" actId="47"/>
        <pc:sldMkLst>
          <pc:docMk/>
          <pc:sldMk cId="912669337" sldId="1895"/>
        </pc:sldMkLst>
      </pc:sldChg>
      <pc:sldChg chg="del">
        <pc:chgData name="Andrew Watson" userId="15ae2179-de7f-4011-bbea-779a33614917" providerId="ADAL" clId="{3DDB47B8-466B-47DA-A0F5-ADA056ADFD23}" dt="2022-09-20T00:30:53.038" v="1" actId="47"/>
        <pc:sldMkLst>
          <pc:docMk/>
          <pc:sldMk cId="1953470734" sldId="1896"/>
        </pc:sldMkLst>
      </pc:sldChg>
      <pc:sldChg chg="del">
        <pc:chgData name="Andrew Watson" userId="15ae2179-de7f-4011-bbea-779a33614917" providerId="ADAL" clId="{3DDB47B8-466B-47DA-A0F5-ADA056ADFD23}" dt="2022-09-20T00:30:53.038" v="1" actId="47"/>
        <pc:sldMkLst>
          <pc:docMk/>
          <pc:sldMk cId="2530386295" sldId="1897"/>
        </pc:sldMkLst>
      </pc:sldChg>
      <pc:sldChg chg="del">
        <pc:chgData name="Andrew Watson" userId="15ae2179-de7f-4011-bbea-779a33614917" providerId="ADAL" clId="{3DDB47B8-466B-47DA-A0F5-ADA056ADFD23}" dt="2022-09-20T00:30:53.038" v="1" actId="47"/>
        <pc:sldMkLst>
          <pc:docMk/>
          <pc:sldMk cId="2315903557" sldId="1898"/>
        </pc:sldMkLst>
      </pc:sldChg>
      <pc:sldChg chg="del">
        <pc:chgData name="Andrew Watson" userId="15ae2179-de7f-4011-bbea-779a33614917" providerId="ADAL" clId="{3DDB47B8-466B-47DA-A0F5-ADA056ADFD23}" dt="2022-09-20T00:30:53.038" v="1" actId="47"/>
        <pc:sldMkLst>
          <pc:docMk/>
          <pc:sldMk cId="341473826" sldId="1899"/>
        </pc:sldMkLst>
      </pc:sldChg>
      <pc:sldChg chg="del">
        <pc:chgData name="Andrew Watson" userId="15ae2179-de7f-4011-bbea-779a33614917" providerId="ADAL" clId="{3DDB47B8-466B-47DA-A0F5-ADA056ADFD23}" dt="2022-09-20T00:30:53.038" v="1" actId="47"/>
        <pc:sldMkLst>
          <pc:docMk/>
          <pc:sldMk cId="3623230695" sldId="1902"/>
        </pc:sldMkLst>
      </pc:sldChg>
      <pc:sldChg chg="del">
        <pc:chgData name="Andrew Watson" userId="15ae2179-de7f-4011-bbea-779a33614917" providerId="ADAL" clId="{3DDB47B8-466B-47DA-A0F5-ADA056ADFD23}" dt="2022-09-20T00:30:53.038" v="1" actId="47"/>
        <pc:sldMkLst>
          <pc:docMk/>
          <pc:sldMk cId="989905544" sldId="1903"/>
        </pc:sldMkLst>
      </pc:sldChg>
      <pc:sldChg chg="del">
        <pc:chgData name="Andrew Watson" userId="15ae2179-de7f-4011-bbea-779a33614917" providerId="ADAL" clId="{3DDB47B8-466B-47DA-A0F5-ADA056ADFD23}" dt="2022-09-20T00:30:53.038" v="1" actId="47"/>
        <pc:sldMkLst>
          <pc:docMk/>
          <pc:sldMk cId="998879524" sldId="1904"/>
        </pc:sldMkLst>
      </pc:sldChg>
      <pc:sldChg chg="del">
        <pc:chgData name="Andrew Watson" userId="15ae2179-de7f-4011-bbea-779a33614917" providerId="ADAL" clId="{3DDB47B8-466B-47DA-A0F5-ADA056ADFD23}" dt="2022-09-20T00:30:53.038" v="1" actId="47"/>
        <pc:sldMkLst>
          <pc:docMk/>
          <pc:sldMk cId="275292377" sldId="1905"/>
        </pc:sldMkLst>
      </pc:sldChg>
      <pc:sldChg chg="del">
        <pc:chgData name="Andrew Watson" userId="15ae2179-de7f-4011-bbea-779a33614917" providerId="ADAL" clId="{3DDB47B8-466B-47DA-A0F5-ADA056ADFD23}" dt="2022-09-20T00:30:53.038" v="1" actId="47"/>
        <pc:sldMkLst>
          <pc:docMk/>
          <pc:sldMk cId="339158666" sldId="1908"/>
        </pc:sldMkLst>
      </pc:sldChg>
      <pc:sldChg chg="del">
        <pc:chgData name="Andrew Watson" userId="15ae2179-de7f-4011-bbea-779a33614917" providerId="ADAL" clId="{3DDB47B8-466B-47DA-A0F5-ADA056ADFD23}" dt="2022-09-20T00:30:53.038" v="1" actId="47"/>
        <pc:sldMkLst>
          <pc:docMk/>
          <pc:sldMk cId="1906409268" sldId="1909"/>
        </pc:sldMkLst>
      </pc:sldChg>
      <pc:sldChg chg="del">
        <pc:chgData name="Andrew Watson" userId="15ae2179-de7f-4011-bbea-779a33614917" providerId="ADAL" clId="{3DDB47B8-466B-47DA-A0F5-ADA056ADFD23}" dt="2022-09-20T00:30:53.038" v="1" actId="47"/>
        <pc:sldMkLst>
          <pc:docMk/>
          <pc:sldMk cId="474864943" sldId="1910"/>
        </pc:sldMkLst>
      </pc:sldChg>
      <pc:sldChg chg="del">
        <pc:chgData name="Andrew Watson" userId="15ae2179-de7f-4011-bbea-779a33614917" providerId="ADAL" clId="{3DDB47B8-466B-47DA-A0F5-ADA056ADFD23}" dt="2022-09-20T00:30:53.038" v="1" actId="47"/>
        <pc:sldMkLst>
          <pc:docMk/>
          <pc:sldMk cId="2112858570" sldId="1911"/>
        </pc:sldMkLst>
      </pc:sldChg>
      <pc:sldChg chg="del">
        <pc:chgData name="Andrew Watson" userId="15ae2179-de7f-4011-bbea-779a33614917" providerId="ADAL" clId="{3DDB47B8-466B-47DA-A0F5-ADA056ADFD23}" dt="2022-09-20T00:30:53.038" v="1" actId="47"/>
        <pc:sldMkLst>
          <pc:docMk/>
          <pc:sldMk cId="2994171635" sldId="1912"/>
        </pc:sldMkLst>
      </pc:sldChg>
      <pc:sldChg chg="del">
        <pc:chgData name="Andrew Watson" userId="15ae2179-de7f-4011-bbea-779a33614917" providerId="ADAL" clId="{3DDB47B8-466B-47DA-A0F5-ADA056ADFD23}" dt="2022-09-20T00:30:53.038" v="1" actId="47"/>
        <pc:sldMkLst>
          <pc:docMk/>
          <pc:sldMk cId="2323669961" sldId="1913"/>
        </pc:sldMkLst>
      </pc:sldChg>
      <pc:sldChg chg="del">
        <pc:chgData name="Andrew Watson" userId="15ae2179-de7f-4011-bbea-779a33614917" providerId="ADAL" clId="{3DDB47B8-466B-47DA-A0F5-ADA056ADFD23}" dt="2022-09-20T00:30:53.038" v="1" actId="47"/>
        <pc:sldMkLst>
          <pc:docMk/>
          <pc:sldMk cId="3014802935" sldId="1914"/>
        </pc:sldMkLst>
      </pc:sldChg>
      <pc:sldChg chg="del">
        <pc:chgData name="Andrew Watson" userId="15ae2179-de7f-4011-bbea-779a33614917" providerId="ADAL" clId="{3DDB47B8-466B-47DA-A0F5-ADA056ADFD23}" dt="2022-09-20T00:30:53.038" v="1" actId="47"/>
        <pc:sldMkLst>
          <pc:docMk/>
          <pc:sldMk cId="1002063025" sldId="1915"/>
        </pc:sldMkLst>
      </pc:sldChg>
      <pc:sldChg chg="del">
        <pc:chgData name="Andrew Watson" userId="15ae2179-de7f-4011-bbea-779a33614917" providerId="ADAL" clId="{3DDB47B8-466B-47DA-A0F5-ADA056ADFD23}" dt="2022-09-20T00:30:53.038" v="1" actId="47"/>
        <pc:sldMkLst>
          <pc:docMk/>
          <pc:sldMk cId="3174873847" sldId="1916"/>
        </pc:sldMkLst>
      </pc:sldChg>
      <pc:sldChg chg="del">
        <pc:chgData name="Andrew Watson" userId="15ae2179-de7f-4011-bbea-779a33614917" providerId="ADAL" clId="{3DDB47B8-466B-47DA-A0F5-ADA056ADFD23}" dt="2022-09-20T00:30:53.038" v="1" actId="47"/>
        <pc:sldMkLst>
          <pc:docMk/>
          <pc:sldMk cId="2301236634" sldId="1917"/>
        </pc:sldMkLst>
      </pc:sldChg>
      <pc:sldChg chg="del">
        <pc:chgData name="Andrew Watson" userId="15ae2179-de7f-4011-bbea-779a33614917" providerId="ADAL" clId="{3DDB47B8-466B-47DA-A0F5-ADA056ADFD23}" dt="2022-09-20T00:30:53.038" v="1" actId="47"/>
        <pc:sldMkLst>
          <pc:docMk/>
          <pc:sldMk cId="2282627549" sldId="1918"/>
        </pc:sldMkLst>
      </pc:sldChg>
      <pc:sldChg chg="del">
        <pc:chgData name="Andrew Watson" userId="15ae2179-de7f-4011-bbea-779a33614917" providerId="ADAL" clId="{3DDB47B8-466B-47DA-A0F5-ADA056ADFD23}" dt="2022-09-20T00:30:53.038" v="1" actId="47"/>
        <pc:sldMkLst>
          <pc:docMk/>
          <pc:sldMk cId="3170690345" sldId="1919"/>
        </pc:sldMkLst>
      </pc:sldChg>
      <pc:sldChg chg="del">
        <pc:chgData name="Andrew Watson" userId="15ae2179-de7f-4011-bbea-779a33614917" providerId="ADAL" clId="{3DDB47B8-466B-47DA-A0F5-ADA056ADFD23}" dt="2022-09-20T00:30:53.038" v="1" actId="47"/>
        <pc:sldMkLst>
          <pc:docMk/>
          <pc:sldMk cId="1862014047" sldId="1922"/>
        </pc:sldMkLst>
      </pc:sldChg>
      <pc:sldChg chg="del">
        <pc:chgData name="Andrew Watson" userId="15ae2179-de7f-4011-bbea-779a33614917" providerId="ADAL" clId="{3DDB47B8-466B-47DA-A0F5-ADA056ADFD23}" dt="2022-09-20T00:30:53.038" v="1" actId="47"/>
        <pc:sldMkLst>
          <pc:docMk/>
          <pc:sldMk cId="4155888053" sldId="1924"/>
        </pc:sldMkLst>
      </pc:sldChg>
      <pc:sldChg chg="del">
        <pc:chgData name="Andrew Watson" userId="15ae2179-de7f-4011-bbea-779a33614917" providerId="ADAL" clId="{3DDB47B8-466B-47DA-A0F5-ADA056ADFD23}" dt="2022-09-20T00:30:53.038" v="1" actId="47"/>
        <pc:sldMkLst>
          <pc:docMk/>
          <pc:sldMk cId="198357221" sldId="1925"/>
        </pc:sldMkLst>
      </pc:sldChg>
      <pc:sldChg chg="del">
        <pc:chgData name="Andrew Watson" userId="15ae2179-de7f-4011-bbea-779a33614917" providerId="ADAL" clId="{3DDB47B8-466B-47DA-A0F5-ADA056ADFD23}" dt="2022-09-20T00:30:53.038" v="1" actId="47"/>
        <pc:sldMkLst>
          <pc:docMk/>
          <pc:sldMk cId="4151354941" sldId="1926"/>
        </pc:sldMkLst>
      </pc:sldChg>
      <pc:sldChg chg="del">
        <pc:chgData name="Andrew Watson" userId="15ae2179-de7f-4011-bbea-779a33614917" providerId="ADAL" clId="{3DDB47B8-466B-47DA-A0F5-ADA056ADFD23}" dt="2022-09-20T00:30:53.038" v="1" actId="47"/>
        <pc:sldMkLst>
          <pc:docMk/>
          <pc:sldMk cId="4137936301" sldId="1927"/>
        </pc:sldMkLst>
      </pc:sldChg>
      <pc:sldChg chg="del">
        <pc:chgData name="Andrew Watson" userId="15ae2179-de7f-4011-bbea-779a33614917" providerId="ADAL" clId="{3DDB47B8-466B-47DA-A0F5-ADA056ADFD23}" dt="2022-09-20T00:30:53.038" v="1" actId="47"/>
        <pc:sldMkLst>
          <pc:docMk/>
          <pc:sldMk cId="2026097696" sldId="1928"/>
        </pc:sldMkLst>
      </pc:sldChg>
      <pc:sldChg chg="del">
        <pc:chgData name="Andrew Watson" userId="15ae2179-de7f-4011-bbea-779a33614917" providerId="ADAL" clId="{3DDB47B8-466B-47DA-A0F5-ADA056ADFD23}" dt="2022-09-20T00:30:53.038" v="1" actId="47"/>
        <pc:sldMkLst>
          <pc:docMk/>
          <pc:sldMk cId="3362759901" sldId="1929"/>
        </pc:sldMkLst>
      </pc:sldChg>
      <pc:sldChg chg="del">
        <pc:chgData name="Andrew Watson" userId="15ae2179-de7f-4011-bbea-779a33614917" providerId="ADAL" clId="{3DDB47B8-466B-47DA-A0F5-ADA056ADFD23}" dt="2022-09-20T00:30:53.038" v="1" actId="47"/>
        <pc:sldMkLst>
          <pc:docMk/>
          <pc:sldMk cId="4018957837" sldId="1930"/>
        </pc:sldMkLst>
      </pc:sldChg>
      <pc:sldChg chg="del">
        <pc:chgData name="Andrew Watson" userId="15ae2179-de7f-4011-bbea-779a33614917" providerId="ADAL" clId="{3DDB47B8-466B-47DA-A0F5-ADA056ADFD23}" dt="2022-09-20T00:30:53.038" v="1" actId="47"/>
        <pc:sldMkLst>
          <pc:docMk/>
          <pc:sldMk cId="2586089483" sldId="1931"/>
        </pc:sldMkLst>
      </pc:sldChg>
      <pc:sldChg chg="del">
        <pc:chgData name="Andrew Watson" userId="15ae2179-de7f-4011-bbea-779a33614917" providerId="ADAL" clId="{3DDB47B8-466B-47DA-A0F5-ADA056ADFD23}" dt="2022-09-20T00:30:53.038" v="1" actId="47"/>
        <pc:sldMkLst>
          <pc:docMk/>
          <pc:sldMk cId="1907604325" sldId="1933"/>
        </pc:sldMkLst>
      </pc:sldChg>
      <pc:sldChg chg="del">
        <pc:chgData name="Andrew Watson" userId="15ae2179-de7f-4011-bbea-779a33614917" providerId="ADAL" clId="{3DDB47B8-466B-47DA-A0F5-ADA056ADFD23}" dt="2022-09-20T00:30:53.038" v="1" actId="47"/>
        <pc:sldMkLst>
          <pc:docMk/>
          <pc:sldMk cId="2046411033" sldId="1934"/>
        </pc:sldMkLst>
      </pc:sldChg>
      <pc:sldChg chg="del">
        <pc:chgData name="Andrew Watson" userId="15ae2179-de7f-4011-bbea-779a33614917" providerId="ADAL" clId="{3DDB47B8-466B-47DA-A0F5-ADA056ADFD23}" dt="2022-09-20T00:30:53.038" v="1" actId="47"/>
        <pc:sldMkLst>
          <pc:docMk/>
          <pc:sldMk cId="223987586" sldId="1935"/>
        </pc:sldMkLst>
      </pc:sldChg>
      <pc:sldChg chg="del">
        <pc:chgData name="Andrew Watson" userId="15ae2179-de7f-4011-bbea-779a33614917" providerId="ADAL" clId="{3DDB47B8-466B-47DA-A0F5-ADA056ADFD23}" dt="2022-09-20T00:30:53.038" v="1" actId="47"/>
        <pc:sldMkLst>
          <pc:docMk/>
          <pc:sldMk cId="1426192870" sldId="1936"/>
        </pc:sldMkLst>
      </pc:sldChg>
      <pc:sldChg chg="del">
        <pc:chgData name="Andrew Watson" userId="15ae2179-de7f-4011-bbea-779a33614917" providerId="ADAL" clId="{3DDB47B8-466B-47DA-A0F5-ADA056ADFD23}" dt="2022-09-20T00:30:53.038" v="1" actId="47"/>
        <pc:sldMkLst>
          <pc:docMk/>
          <pc:sldMk cId="2520006333" sldId="1937"/>
        </pc:sldMkLst>
      </pc:sldChg>
      <pc:sldChg chg="del">
        <pc:chgData name="Andrew Watson" userId="15ae2179-de7f-4011-bbea-779a33614917" providerId="ADAL" clId="{3DDB47B8-466B-47DA-A0F5-ADA056ADFD23}" dt="2022-09-20T00:30:53.038" v="1" actId="47"/>
        <pc:sldMkLst>
          <pc:docMk/>
          <pc:sldMk cId="38400181" sldId="1938"/>
        </pc:sldMkLst>
      </pc:sldChg>
      <pc:sldChg chg="del">
        <pc:chgData name="Andrew Watson" userId="15ae2179-de7f-4011-bbea-779a33614917" providerId="ADAL" clId="{3DDB47B8-466B-47DA-A0F5-ADA056ADFD23}" dt="2022-09-20T00:30:53.038" v="1" actId="47"/>
        <pc:sldMkLst>
          <pc:docMk/>
          <pc:sldMk cId="1132447262" sldId="1939"/>
        </pc:sldMkLst>
      </pc:sldChg>
      <pc:sldChg chg="del">
        <pc:chgData name="Andrew Watson" userId="15ae2179-de7f-4011-bbea-779a33614917" providerId="ADAL" clId="{3DDB47B8-466B-47DA-A0F5-ADA056ADFD23}" dt="2022-09-20T00:30:53.038" v="1" actId="47"/>
        <pc:sldMkLst>
          <pc:docMk/>
          <pc:sldMk cId="3911249079" sldId="1940"/>
        </pc:sldMkLst>
      </pc:sldChg>
      <pc:sldChg chg="del">
        <pc:chgData name="Andrew Watson" userId="15ae2179-de7f-4011-bbea-779a33614917" providerId="ADAL" clId="{3DDB47B8-466B-47DA-A0F5-ADA056ADFD23}" dt="2022-09-20T00:30:53.038" v="1" actId="47"/>
        <pc:sldMkLst>
          <pc:docMk/>
          <pc:sldMk cId="4157383669" sldId="1941"/>
        </pc:sldMkLst>
      </pc:sldChg>
      <pc:sldChg chg="del">
        <pc:chgData name="Andrew Watson" userId="15ae2179-de7f-4011-bbea-779a33614917" providerId="ADAL" clId="{3DDB47B8-466B-47DA-A0F5-ADA056ADFD23}" dt="2022-09-20T00:30:53.038" v="1" actId="47"/>
        <pc:sldMkLst>
          <pc:docMk/>
          <pc:sldMk cId="1114241852" sldId="1942"/>
        </pc:sldMkLst>
      </pc:sldChg>
      <pc:sldChg chg="del">
        <pc:chgData name="Andrew Watson" userId="15ae2179-de7f-4011-bbea-779a33614917" providerId="ADAL" clId="{3DDB47B8-466B-47DA-A0F5-ADA056ADFD23}" dt="2022-09-20T00:30:53.038" v="1" actId="47"/>
        <pc:sldMkLst>
          <pc:docMk/>
          <pc:sldMk cId="1860687873" sldId="1943"/>
        </pc:sldMkLst>
      </pc:sldChg>
      <pc:sldChg chg="del">
        <pc:chgData name="Andrew Watson" userId="15ae2179-de7f-4011-bbea-779a33614917" providerId="ADAL" clId="{3DDB47B8-466B-47DA-A0F5-ADA056ADFD23}" dt="2022-09-20T00:30:53.038" v="1" actId="47"/>
        <pc:sldMkLst>
          <pc:docMk/>
          <pc:sldMk cId="3235634038" sldId="1944"/>
        </pc:sldMkLst>
      </pc:sldChg>
      <pc:sldChg chg="del">
        <pc:chgData name="Andrew Watson" userId="15ae2179-de7f-4011-bbea-779a33614917" providerId="ADAL" clId="{3DDB47B8-466B-47DA-A0F5-ADA056ADFD23}" dt="2022-09-20T00:30:53.038" v="1" actId="47"/>
        <pc:sldMkLst>
          <pc:docMk/>
          <pc:sldMk cId="1246675731" sldId="1945"/>
        </pc:sldMkLst>
      </pc:sldChg>
      <pc:sldChg chg="del">
        <pc:chgData name="Andrew Watson" userId="15ae2179-de7f-4011-bbea-779a33614917" providerId="ADAL" clId="{3DDB47B8-466B-47DA-A0F5-ADA056ADFD23}" dt="2022-09-20T00:30:53.038" v="1" actId="47"/>
        <pc:sldMkLst>
          <pc:docMk/>
          <pc:sldMk cId="3520767128" sldId="1946"/>
        </pc:sldMkLst>
      </pc:sldChg>
      <pc:sldChg chg="del">
        <pc:chgData name="Andrew Watson" userId="15ae2179-de7f-4011-bbea-779a33614917" providerId="ADAL" clId="{3DDB47B8-466B-47DA-A0F5-ADA056ADFD23}" dt="2022-09-20T00:30:53.038" v="1" actId="47"/>
        <pc:sldMkLst>
          <pc:docMk/>
          <pc:sldMk cId="4195221063" sldId="1947"/>
        </pc:sldMkLst>
      </pc:sldChg>
      <pc:sldChg chg="del">
        <pc:chgData name="Andrew Watson" userId="15ae2179-de7f-4011-bbea-779a33614917" providerId="ADAL" clId="{3DDB47B8-466B-47DA-A0F5-ADA056ADFD23}" dt="2022-09-20T00:30:53.038" v="1" actId="47"/>
        <pc:sldMkLst>
          <pc:docMk/>
          <pc:sldMk cId="2606357699" sldId="1948"/>
        </pc:sldMkLst>
      </pc:sldChg>
      <pc:sldChg chg="del">
        <pc:chgData name="Andrew Watson" userId="15ae2179-de7f-4011-bbea-779a33614917" providerId="ADAL" clId="{3DDB47B8-466B-47DA-A0F5-ADA056ADFD23}" dt="2022-09-20T00:30:53.038" v="1" actId="47"/>
        <pc:sldMkLst>
          <pc:docMk/>
          <pc:sldMk cId="2172800473" sldId="1950"/>
        </pc:sldMkLst>
      </pc:sldChg>
      <pc:sldChg chg="del">
        <pc:chgData name="Andrew Watson" userId="15ae2179-de7f-4011-bbea-779a33614917" providerId="ADAL" clId="{3DDB47B8-466B-47DA-A0F5-ADA056ADFD23}" dt="2022-09-20T00:30:53.038" v="1" actId="47"/>
        <pc:sldMkLst>
          <pc:docMk/>
          <pc:sldMk cId="1539886460" sldId="1951"/>
        </pc:sldMkLst>
      </pc:sldChg>
      <pc:sldChg chg="del">
        <pc:chgData name="Andrew Watson" userId="15ae2179-de7f-4011-bbea-779a33614917" providerId="ADAL" clId="{3DDB47B8-466B-47DA-A0F5-ADA056ADFD23}" dt="2022-09-20T00:30:53.038" v="1" actId="47"/>
        <pc:sldMkLst>
          <pc:docMk/>
          <pc:sldMk cId="1769300461" sldId="1952"/>
        </pc:sldMkLst>
      </pc:sldChg>
      <pc:sldChg chg="del">
        <pc:chgData name="Andrew Watson" userId="15ae2179-de7f-4011-bbea-779a33614917" providerId="ADAL" clId="{3DDB47B8-466B-47DA-A0F5-ADA056ADFD23}" dt="2022-09-20T00:30:53.038" v="1" actId="47"/>
        <pc:sldMkLst>
          <pc:docMk/>
          <pc:sldMk cId="71537126" sldId="1953"/>
        </pc:sldMkLst>
      </pc:sldChg>
      <pc:sldChg chg="del">
        <pc:chgData name="Andrew Watson" userId="15ae2179-de7f-4011-bbea-779a33614917" providerId="ADAL" clId="{3DDB47B8-466B-47DA-A0F5-ADA056ADFD23}" dt="2022-09-20T00:30:53.038" v="1" actId="47"/>
        <pc:sldMkLst>
          <pc:docMk/>
          <pc:sldMk cId="3249179894" sldId="1954"/>
        </pc:sldMkLst>
      </pc:sldChg>
      <pc:sldChg chg="del">
        <pc:chgData name="Andrew Watson" userId="15ae2179-de7f-4011-bbea-779a33614917" providerId="ADAL" clId="{3DDB47B8-466B-47DA-A0F5-ADA056ADFD23}" dt="2022-09-20T00:30:53.038" v="1" actId="47"/>
        <pc:sldMkLst>
          <pc:docMk/>
          <pc:sldMk cId="4013118331" sldId="1955"/>
        </pc:sldMkLst>
      </pc:sldChg>
      <pc:sldChg chg="del">
        <pc:chgData name="Andrew Watson" userId="15ae2179-de7f-4011-bbea-779a33614917" providerId="ADAL" clId="{3DDB47B8-466B-47DA-A0F5-ADA056ADFD23}" dt="2022-09-20T00:30:53.038" v="1" actId="47"/>
        <pc:sldMkLst>
          <pc:docMk/>
          <pc:sldMk cId="1238896152" sldId="1956"/>
        </pc:sldMkLst>
      </pc:sldChg>
      <pc:sldChg chg="del">
        <pc:chgData name="Andrew Watson" userId="15ae2179-de7f-4011-bbea-779a33614917" providerId="ADAL" clId="{3DDB47B8-466B-47DA-A0F5-ADA056ADFD23}" dt="2022-09-20T00:30:53.038" v="1" actId="47"/>
        <pc:sldMkLst>
          <pc:docMk/>
          <pc:sldMk cId="190103714" sldId="1957"/>
        </pc:sldMkLst>
      </pc:sldChg>
      <pc:sldChg chg="del">
        <pc:chgData name="Andrew Watson" userId="15ae2179-de7f-4011-bbea-779a33614917" providerId="ADAL" clId="{3DDB47B8-466B-47DA-A0F5-ADA056ADFD23}" dt="2022-09-20T00:30:53.038" v="1" actId="47"/>
        <pc:sldMkLst>
          <pc:docMk/>
          <pc:sldMk cId="1660723427" sldId="1958"/>
        </pc:sldMkLst>
      </pc:sldChg>
      <pc:sldChg chg="del">
        <pc:chgData name="Andrew Watson" userId="15ae2179-de7f-4011-bbea-779a33614917" providerId="ADAL" clId="{3DDB47B8-466B-47DA-A0F5-ADA056ADFD23}" dt="2022-09-20T00:30:53.038" v="1" actId="47"/>
        <pc:sldMkLst>
          <pc:docMk/>
          <pc:sldMk cId="3428249504" sldId="1959"/>
        </pc:sldMkLst>
      </pc:sldChg>
      <pc:sldChg chg="del">
        <pc:chgData name="Andrew Watson" userId="15ae2179-de7f-4011-bbea-779a33614917" providerId="ADAL" clId="{3DDB47B8-466B-47DA-A0F5-ADA056ADFD23}" dt="2022-09-20T00:30:53.038" v="1" actId="47"/>
        <pc:sldMkLst>
          <pc:docMk/>
          <pc:sldMk cId="1154821155" sldId="1960"/>
        </pc:sldMkLst>
      </pc:sldChg>
      <pc:sldChg chg="del">
        <pc:chgData name="Andrew Watson" userId="15ae2179-de7f-4011-bbea-779a33614917" providerId="ADAL" clId="{3DDB47B8-466B-47DA-A0F5-ADA056ADFD23}" dt="2022-09-20T00:30:53.038" v="1" actId="47"/>
        <pc:sldMkLst>
          <pc:docMk/>
          <pc:sldMk cId="4161150257" sldId="1963"/>
        </pc:sldMkLst>
      </pc:sldChg>
      <pc:sldChg chg="del">
        <pc:chgData name="Andrew Watson" userId="15ae2179-de7f-4011-bbea-779a33614917" providerId="ADAL" clId="{3DDB47B8-466B-47DA-A0F5-ADA056ADFD23}" dt="2022-09-20T00:30:53.038" v="1" actId="47"/>
        <pc:sldMkLst>
          <pc:docMk/>
          <pc:sldMk cId="2498145886" sldId="1966"/>
        </pc:sldMkLst>
      </pc:sldChg>
      <pc:sldChg chg="del">
        <pc:chgData name="Andrew Watson" userId="15ae2179-de7f-4011-bbea-779a33614917" providerId="ADAL" clId="{3DDB47B8-466B-47DA-A0F5-ADA056ADFD23}" dt="2022-09-20T00:30:53.038" v="1" actId="47"/>
        <pc:sldMkLst>
          <pc:docMk/>
          <pc:sldMk cId="3722039902" sldId="1968"/>
        </pc:sldMkLst>
      </pc:sldChg>
      <pc:sldChg chg="del">
        <pc:chgData name="Andrew Watson" userId="15ae2179-de7f-4011-bbea-779a33614917" providerId="ADAL" clId="{3DDB47B8-466B-47DA-A0F5-ADA056ADFD23}" dt="2022-09-20T00:30:53.038" v="1" actId="47"/>
        <pc:sldMkLst>
          <pc:docMk/>
          <pc:sldMk cId="2269835646" sldId="1972"/>
        </pc:sldMkLst>
      </pc:sldChg>
      <pc:sldChg chg="del">
        <pc:chgData name="Andrew Watson" userId="15ae2179-de7f-4011-bbea-779a33614917" providerId="ADAL" clId="{3DDB47B8-466B-47DA-A0F5-ADA056ADFD23}" dt="2022-09-20T00:30:53.038" v="1" actId="47"/>
        <pc:sldMkLst>
          <pc:docMk/>
          <pc:sldMk cId="2945624836" sldId="1973"/>
        </pc:sldMkLst>
      </pc:sldChg>
      <pc:sldChg chg="del">
        <pc:chgData name="Andrew Watson" userId="15ae2179-de7f-4011-bbea-779a33614917" providerId="ADAL" clId="{3DDB47B8-466B-47DA-A0F5-ADA056ADFD23}" dt="2022-09-20T00:30:53.038" v="1" actId="47"/>
        <pc:sldMkLst>
          <pc:docMk/>
          <pc:sldMk cId="3698040342" sldId="1974"/>
        </pc:sldMkLst>
      </pc:sldChg>
      <pc:sldChg chg="del">
        <pc:chgData name="Andrew Watson" userId="15ae2179-de7f-4011-bbea-779a33614917" providerId="ADAL" clId="{3DDB47B8-466B-47DA-A0F5-ADA056ADFD23}" dt="2022-09-20T00:30:53.038" v="1" actId="47"/>
        <pc:sldMkLst>
          <pc:docMk/>
          <pc:sldMk cId="3334435038" sldId="1975"/>
        </pc:sldMkLst>
      </pc:sldChg>
      <pc:sldChg chg="del">
        <pc:chgData name="Andrew Watson" userId="15ae2179-de7f-4011-bbea-779a33614917" providerId="ADAL" clId="{3DDB47B8-466B-47DA-A0F5-ADA056ADFD23}" dt="2022-09-20T00:30:53.038" v="1" actId="47"/>
        <pc:sldMkLst>
          <pc:docMk/>
          <pc:sldMk cId="2359735200" sldId="1976"/>
        </pc:sldMkLst>
      </pc:sldChg>
      <pc:sldChg chg="del">
        <pc:chgData name="Andrew Watson" userId="15ae2179-de7f-4011-bbea-779a33614917" providerId="ADAL" clId="{3DDB47B8-466B-47DA-A0F5-ADA056ADFD23}" dt="2022-09-20T00:30:53.038" v="1" actId="47"/>
        <pc:sldMkLst>
          <pc:docMk/>
          <pc:sldMk cId="987943590" sldId="1977"/>
        </pc:sldMkLst>
      </pc:sldChg>
      <pc:sldChg chg="del">
        <pc:chgData name="Andrew Watson" userId="15ae2179-de7f-4011-bbea-779a33614917" providerId="ADAL" clId="{3DDB47B8-466B-47DA-A0F5-ADA056ADFD23}" dt="2022-09-20T00:30:53.038" v="1" actId="47"/>
        <pc:sldMkLst>
          <pc:docMk/>
          <pc:sldMk cId="2313023183" sldId="1978"/>
        </pc:sldMkLst>
      </pc:sldChg>
      <pc:sldChg chg="del">
        <pc:chgData name="Andrew Watson" userId="15ae2179-de7f-4011-bbea-779a33614917" providerId="ADAL" clId="{3DDB47B8-466B-47DA-A0F5-ADA056ADFD23}" dt="2022-09-20T00:30:53.038" v="1" actId="47"/>
        <pc:sldMkLst>
          <pc:docMk/>
          <pc:sldMk cId="3702559470" sldId="1979"/>
        </pc:sldMkLst>
      </pc:sldChg>
      <pc:sldChg chg="del">
        <pc:chgData name="Andrew Watson" userId="15ae2179-de7f-4011-bbea-779a33614917" providerId="ADAL" clId="{3DDB47B8-466B-47DA-A0F5-ADA056ADFD23}" dt="2022-09-20T00:30:53.038" v="1" actId="47"/>
        <pc:sldMkLst>
          <pc:docMk/>
          <pc:sldMk cId="1730642843" sldId="1980"/>
        </pc:sldMkLst>
      </pc:sldChg>
      <pc:sldChg chg="del">
        <pc:chgData name="Andrew Watson" userId="15ae2179-de7f-4011-bbea-779a33614917" providerId="ADAL" clId="{3DDB47B8-466B-47DA-A0F5-ADA056ADFD23}" dt="2022-09-20T00:30:53.038" v="1" actId="47"/>
        <pc:sldMkLst>
          <pc:docMk/>
          <pc:sldMk cId="3687439350" sldId="1981"/>
        </pc:sldMkLst>
      </pc:sldChg>
      <pc:sldChg chg="del">
        <pc:chgData name="Andrew Watson" userId="15ae2179-de7f-4011-bbea-779a33614917" providerId="ADAL" clId="{3DDB47B8-466B-47DA-A0F5-ADA056ADFD23}" dt="2022-09-20T00:30:53.038" v="1" actId="47"/>
        <pc:sldMkLst>
          <pc:docMk/>
          <pc:sldMk cId="3502833185" sldId="1982"/>
        </pc:sldMkLst>
      </pc:sldChg>
      <pc:sldChg chg="del">
        <pc:chgData name="Andrew Watson" userId="15ae2179-de7f-4011-bbea-779a33614917" providerId="ADAL" clId="{3DDB47B8-466B-47DA-A0F5-ADA056ADFD23}" dt="2022-09-20T00:30:53.038" v="1" actId="47"/>
        <pc:sldMkLst>
          <pc:docMk/>
          <pc:sldMk cId="2257798263" sldId="1983"/>
        </pc:sldMkLst>
      </pc:sldChg>
      <pc:sldChg chg="del">
        <pc:chgData name="Andrew Watson" userId="15ae2179-de7f-4011-bbea-779a33614917" providerId="ADAL" clId="{3DDB47B8-466B-47DA-A0F5-ADA056ADFD23}" dt="2022-09-20T00:30:53.038" v="1" actId="47"/>
        <pc:sldMkLst>
          <pc:docMk/>
          <pc:sldMk cId="3646321705" sldId="1984"/>
        </pc:sldMkLst>
      </pc:sldChg>
      <pc:sldChg chg="del">
        <pc:chgData name="Andrew Watson" userId="15ae2179-de7f-4011-bbea-779a33614917" providerId="ADAL" clId="{3DDB47B8-466B-47DA-A0F5-ADA056ADFD23}" dt="2022-09-20T00:30:53.038" v="1" actId="47"/>
        <pc:sldMkLst>
          <pc:docMk/>
          <pc:sldMk cId="2302090761" sldId="1985"/>
        </pc:sldMkLst>
      </pc:sldChg>
      <pc:sldChg chg="del">
        <pc:chgData name="Andrew Watson" userId="15ae2179-de7f-4011-bbea-779a33614917" providerId="ADAL" clId="{3DDB47B8-466B-47DA-A0F5-ADA056ADFD23}" dt="2022-09-20T00:30:53.038" v="1" actId="47"/>
        <pc:sldMkLst>
          <pc:docMk/>
          <pc:sldMk cId="2218496381" sldId="1986"/>
        </pc:sldMkLst>
      </pc:sldChg>
      <pc:sldChg chg="del">
        <pc:chgData name="Andrew Watson" userId="15ae2179-de7f-4011-bbea-779a33614917" providerId="ADAL" clId="{3DDB47B8-466B-47DA-A0F5-ADA056ADFD23}" dt="2022-09-20T00:30:53.038" v="1" actId="47"/>
        <pc:sldMkLst>
          <pc:docMk/>
          <pc:sldMk cId="1338573896" sldId="1987"/>
        </pc:sldMkLst>
      </pc:sldChg>
      <pc:sldChg chg="del">
        <pc:chgData name="Andrew Watson" userId="15ae2179-de7f-4011-bbea-779a33614917" providerId="ADAL" clId="{3DDB47B8-466B-47DA-A0F5-ADA056ADFD23}" dt="2022-09-20T00:30:53.038" v="1" actId="47"/>
        <pc:sldMkLst>
          <pc:docMk/>
          <pc:sldMk cId="918046515" sldId="1988"/>
        </pc:sldMkLst>
      </pc:sldChg>
      <pc:sldChg chg="del">
        <pc:chgData name="Andrew Watson" userId="15ae2179-de7f-4011-bbea-779a33614917" providerId="ADAL" clId="{3DDB47B8-466B-47DA-A0F5-ADA056ADFD23}" dt="2022-09-20T00:30:53.038" v="1" actId="47"/>
        <pc:sldMkLst>
          <pc:docMk/>
          <pc:sldMk cId="235566678" sldId="1989"/>
        </pc:sldMkLst>
      </pc:sldChg>
      <pc:sldChg chg="del">
        <pc:chgData name="Andrew Watson" userId="15ae2179-de7f-4011-bbea-779a33614917" providerId="ADAL" clId="{3DDB47B8-466B-47DA-A0F5-ADA056ADFD23}" dt="2022-09-20T00:30:53.038" v="1" actId="47"/>
        <pc:sldMkLst>
          <pc:docMk/>
          <pc:sldMk cId="927845110" sldId="1990"/>
        </pc:sldMkLst>
      </pc:sldChg>
      <pc:sldChg chg="del">
        <pc:chgData name="Andrew Watson" userId="15ae2179-de7f-4011-bbea-779a33614917" providerId="ADAL" clId="{3DDB47B8-466B-47DA-A0F5-ADA056ADFD23}" dt="2022-09-20T00:30:53.038" v="1" actId="47"/>
        <pc:sldMkLst>
          <pc:docMk/>
          <pc:sldMk cId="1292562821" sldId="1991"/>
        </pc:sldMkLst>
      </pc:sldChg>
      <pc:sldChg chg="del">
        <pc:chgData name="Andrew Watson" userId="15ae2179-de7f-4011-bbea-779a33614917" providerId="ADAL" clId="{3DDB47B8-466B-47DA-A0F5-ADA056ADFD23}" dt="2022-09-20T00:30:53.038" v="1" actId="47"/>
        <pc:sldMkLst>
          <pc:docMk/>
          <pc:sldMk cId="1067822396" sldId="1992"/>
        </pc:sldMkLst>
      </pc:sldChg>
      <pc:sldChg chg="del">
        <pc:chgData name="Andrew Watson" userId="15ae2179-de7f-4011-bbea-779a33614917" providerId="ADAL" clId="{3DDB47B8-466B-47DA-A0F5-ADA056ADFD23}" dt="2022-09-20T00:30:53.038" v="1" actId="47"/>
        <pc:sldMkLst>
          <pc:docMk/>
          <pc:sldMk cId="434299322" sldId="1993"/>
        </pc:sldMkLst>
      </pc:sldChg>
      <pc:sldChg chg="del">
        <pc:chgData name="Andrew Watson" userId="15ae2179-de7f-4011-bbea-779a33614917" providerId="ADAL" clId="{3DDB47B8-466B-47DA-A0F5-ADA056ADFD23}" dt="2022-09-20T00:30:53.038" v="1" actId="47"/>
        <pc:sldMkLst>
          <pc:docMk/>
          <pc:sldMk cId="1319800722" sldId="1994"/>
        </pc:sldMkLst>
      </pc:sldChg>
      <pc:sldChg chg="del">
        <pc:chgData name="Andrew Watson" userId="15ae2179-de7f-4011-bbea-779a33614917" providerId="ADAL" clId="{3DDB47B8-466B-47DA-A0F5-ADA056ADFD23}" dt="2022-09-20T00:30:53.038" v="1" actId="47"/>
        <pc:sldMkLst>
          <pc:docMk/>
          <pc:sldMk cId="1859474645" sldId="1995"/>
        </pc:sldMkLst>
      </pc:sldChg>
      <pc:sldChg chg="del">
        <pc:chgData name="Andrew Watson" userId="15ae2179-de7f-4011-bbea-779a33614917" providerId="ADAL" clId="{3DDB47B8-466B-47DA-A0F5-ADA056ADFD23}" dt="2022-09-20T00:30:53.038" v="1" actId="47"/>
        <pc:sldMkLst>
          <pc:docMk/>
          <pc:sldMk cId="359526659" sldId="1996"/>
        </pc:sldMkLst>
      </pc:sldChg>
      <pc:sldChg chg="del">
        <pc:chgData name="Andrew Watson" userId="15ae2179-de7f-4011-bbea-779a33614917" providerId="ADAL" clId="{3DDB47B8-466B-47DA-A0F5-ADA056ADFD23}" dt="2022-09-20T00:30:53.038" v="1" actId="47"/>
        <pc:sldMkLst>
          <pc:docMk/>
          <pc:sldMk cId="480757445" sldId="1997"/>
        </pc:sldMkLst>
      </pc:sldChg>
      <pc:sldChg chg="del">
        <pc:chgData name="Andrew Watson" userId="15ae2179-de7f-4011-bbea-779a33614917" providerId="ADAL" clId="{3DDB47B8-466B-47DA-A0F5-ADA056ADFD23}" dt="2022-09-20T00:30:53.038" v="1" actId="47"/>
        <pc:sldMkLst>
          <pc:docMk/>
          <pc:sldMk cId="2154179832" sldId="1998"/>
        </pc:sldMkLst>
      </pc:sldChg>
      <pc:sldChg chg="del">
        <pc:chgData name="Andrew Watson" userId="15ae2179-de7f-4011-bbea-779a33614917" providerId="ADAL" clId="{3DDB47B8-466B-47DA-A0F5-ADA056ADFD23}" dt="2022-09-20T00:30:53.038" v="1" actId="47"/>
        <pc:sldMkLst>
          <pc:docMk/>
          <pc:sldMk cId="2042476156" sldId="1999"/>
        </pc:sldMkLst>
      </pc:sldChg>
      <pc:sldChg chg="del">
        <pc:chgData name="Andrew Watson" userId="15ae2179-de7f-4011-bbea-779a33614917" providerId="ADAL" clId="{3DDB47B8-466B-47DA-A0F5-ADA056ADFD23}" dt="2022-09-20T00:30:53.038" v="1" actId="47"/>
        <pc:sldMkLst>
          <pc:docMk/>
          <pc:sldMk cId="3940580873" sldId="2000"/>
        </pc:sldMkLst>
      </pc:sldChg>
      <pc:sldChg chg="del">
        <pc:chgData name="Andrew Watson" userId="15ae2179-de7f-4011-bbea-779a33614917" providerId="ADAL" clId="{3DDB47B8-466B-47DA-A0F5-ADA056ADFD23}" dt="2022-09-20T00:30:53.038" v="1" actId="47"/>
        <pc:sldMkLst>
          <pc:docMk/>
          <pc:sldMk cId="2366099953" sldId="2002"/>
        </pc:sldMkLst>
      </pc:sldChg>
      <pc:sldChg chg="del">
        <pc:chgData name="Andrew Watson" userId="15ae2179-de7f-4011-bbea-779a33614917" providerId="ADAL" clId="{3DDB47B8-466B-47DA-A0F5-ADA056ADFD23}" dt="2022-09-20T00:30:53.038" v="1" actId="47"/>
        <pc:sldMkLst>
          <pc:docMk/>
          <pc:sldMk cId="2049297033" sldId="2003"/>
        </pc:sldMkLst>
      </pc:sldChg>
      <pc:sldChg chg="del">
        <pc:chgData name="Andrew Watson" userId="15ae2179-de7f-4011-bbea-779a33614917" providerId="ADAL" clId="{3DDB47B8-466B-47DA-A0F5-ADA056ADFD23}" dt="2022-09-20T00:30:53.038" v="1" actId="47"/>
        <pc:sldMkLst>
          <pc:docMk/>
          <pc:sldMk cId="1103114079" sldId="2004"/>
        </pc:sldMkLst>
      </pc:sldChg>
      <pc:sldChg chg="del">
        <pc:chgData name="Andrew Watson" userId="15ae2179-de7f-4011-bbea-779a33614917" providerId="ADAL" clId="{3DDB47B8-466B-47DA-A0F5-ADA056ADFD23}" dt="2022-09-20T00:30:53.038" v="1" actId="47"/>
        <pc:sldMkLst>
          <pc:docMk/>
          <pc:sldMk cId="3538843821" sldId="2005"/>
        </pc:sldMkLst>
      </pc:sldChg>
      <pc:sldChg chg="del">
        <pc:chgData name="Andrew Watson" userId="15ae2179-de7f-4011-bbea-779a33614917" providerId="ADAL" clId="{3DDB47B8-466B-47DA-A0F5-ADA056ADFD23}" dt="2022-09-20T00:30:53.038" v="1" actId="47"/>
        <pc:sldMkLst>
          <pc:docMk/>
          <pc:sldMk cId="1945246969" sldId="2006"/>
        </pc:sldMkLst>
      </pc:sldChg>
      <pc:sldChg chg="del">
        <pc:chgData name="Andrew Watson" userId="15ae2179-de7f-4011-bbea-779a33614917" providerId="ADAL" clId="{3DDB47B8-466B-47DA-A0F5-ADA056ADFD23}" dt="2022-09-20T00:30:53.038" v="1" actId="47"/>
        <pc:sldMkLst>
          <pc:docMk/>
          <pc:sldMk cId="1542901604" sldId="2007"/>
        </pc:sldMkLst>
      </pc:sldChg>
      <pc:sldChg chg="del">
        <pc:chgData name="Andrew Watson" userId="15ae2179-de7f-4011-bbea-779a33614917" providerId="ADAL" clId="{3DDB47B8-466B-47DA-A0F5-ADA056ADFD23}" dt="2022-09-20T00:30:53.038" v="1" actId="47"/>
        <pc:sldMkLst>
          <pc:docMk/>
          <pc:sldMk cId="1990001080" sldId="2008"/>
        </pc:sldMkLst>
      </pc:sldChg>
      <pc:sldChg chg="del">
        <pc:chgData name="Andrew Watson" userId="15ae2179-de7f-4011-bbea-779a33614917" providerId="ADAL" clId="{3DDB47B8-466B-47DA-A0F5-ADA056ADFD23}" dt="2022-09-20T00:30:53.038" v="1" actId="47"/>
        <pc:sldMkLst>
          <pc:docMk/>
          <pc:sldMk cId="2992467468" sldId="2009"/>
        </pc:sldMkLst>
      </pc:sldChg>
      <pc:sldChg chg="del">
        <pc:chgData name="Andrew Watson" userId="15ae2179-de7f-4011-bbea-779a33614917" providerId="ADAL" clId="{3DDB47B8-466B-47DA-A0F5-ADA056ADFD23}" dt="2022-09-20T00:30:53.038" v="1" actId="47"/>
        <pc:sldMkLst>
          <pc:docMk/>
          <pc:sldMk cId="144250159" sldId="2010"/>
        </pc:sldMkLst>
      </pc:sldChg>
      <pc:sldChg chg="del">
        <pc:chgData name="Andrew Watson" userId="15ae2179-de7f-4011-bbea-779a33614917" providerId="ADAL" clId="{3DDB47B8-466B-47DA-A0F5-ADA056ADFD23}" dt="2022-09-20T00:30:53.038" v="1" actId="47"/>
        <pc:sldMkLst>
          <pc:docMk/>
          <pc:sldMk cId="2448942303" sldId="2011"/>
        </pc:sldMkLst>
      </pc:sldChg>
      <pc:sldChg chg="del">
        <pc:chgData name="Andrew Watson" userId="15ae2179-de7f-4011-bbea-779a33614917" providerId="ADAL" clId="{3DDB47B8-466B-47DA-A0F5-ADA056ADFD23}" dt="2022-09-20T00:30:53.038" v="1" actId="47"/>
        <pc:sldMkLst>
          <pc:docMk/>
          <pc:sldMk cId="1630535939" sldId="2012"/>
        </pc:sldMkLst>
      </pc:sldChg>
      <pc:sldChg chg="del">
        <pc:chgData name="Andrew Watson" userId="15ae2179-de7f-4011-bbea-779a33614917" providerId="ADAL" clId="{3DDB47B8-466B-47DA-A0F5-ADA056ADFD23}" dt="2022-09-20T00:30:53.038" v="1" actId="47"/>
        <pc:sldMkLst>
          <pc:docMk/>
          <pc:sldMk cId="2860265450" sldId="2013"/>
        </pc:sldMkLst>
      </pc:sldChg>
      <pc:sldChg chg="del">
        <pc:chgData name="Andrew Watson" userId="15ae2179-de7f-4011-bbea-779a33614917" providerId="ADAL" clId="{3DDB47B8-466B-47DA-A0F5-ADA056ADFD23}" dt="2022-09-20T00:30:53.038" v="1" actId="47"/>
        <pc:sldMkLst>
          <pc:docMk/>
          <pc:sldMk cId="1703949335" sldId="2014"/>
        </pc:sldMkLst>
      </pc:sldChg>
      <pc:sldChg chg="del">
        <pc:chgData name="Andrew Watson" userId="15ae2179-de7f-4011-bbea-779a33614917" providerId="ADAL" clId="{3DDB47B8-466B-47DA-A0F5-ADA056ADFD23}" dt="2022-09-20T00:30:53.038" v="1" actId="47"/>
        <pc:sldMkLst>
          <pc:docMk/>
          <pc:sldMk cId="4161753872" sldId="2015"/>
        </pc:sldMkLst>
      </pc:sldChg>
      <pc:sldChg chg="del">
        <pc:chgData name="Andrew Watson" userId="15ae2179-de7f-4011-bbea-779a33614917" providerId="ADAL" clId="{3DDB47B8-466B-47DA-A0F5-ADA056ADFD23}" dt="2022-09-20T00:30:53.038" v="1" actId="47"/>
        <pc:sldMkLst>
          <pc:docMk/>
          <pc:sldMk cId="1927410494" sldId="2017"/>
        </pc:sldMkLst>
      </pc:sldChg>
      <pc:sldChg chg="del">
        <pc:chgData name="Andrew Watson" userId="15ae2179-de7f-4011-bbea-779a33614917" providerId="ADAL" clId="{3DDB47B8-466B-47DA-A0F5-ADA056ADFD23}" dt="2022-09-20T00:30:53.038" v="1" actId="47"/>
        <pc:sldMkLst>
          <pc:docMk/>
          <pc:sldMk cId="3309489043" sldId="2018"/>
        </pc:sldMkLst>
      </pc:sldChg>
      <pc:sldChg chg="del">
        <pc:chgData name="Andrew Watson" userId="15ae2179-de7f-4011-bbea-779a33614917" providerId="ADAL" clId="{3DDB47B8-466B-47DA-A0F5-ADA056ADFD23}" dt="2022-09-20T00:30:53.038" v="1" actId="47"/>
        <pc:sldMkLst>
          <pc:docMk/>
          <pc:sldMk cId="893293821" sldId="2019"/>
        </pc:sldMkLst>
      </pc:sldChg>
      <pc:sldChg chg="del">
        <pc:chgData name="Andrew Watson" userId="15ae2179-de7f-4011-bbea-779a33614917" providerId="ADAL" clId="{3DDB47B8-466B-47DA-A0F5-ADA056ADFD23}" dt="2022-09-20T00:30:53.038" v="1" actId="47"/>
        <pc:sldMkLst>
          <pc:docMk/>
          <pc:sldMk cId="4037762353" sldId="2020"/>
        </pc:sldMkLst>
      </pc:sldChg>
      <pc:sldChg chg="del">
        <pc:chgData name="Andrew Watson" userId="15ae2179-de7f-4011-bbea-779a33614917" providerId="ADAL" clId="{3DDB47B8-466B-47DA-A0F5-ADA056ADFD23}" dt="2022-09-20T00:30:53.038" v="1" actId="47"/>
        <pc:sldMkLst>
          <pc:docMk/>
          <pc:sldMk cId="3361554687" sldId="2021"/>
        </pc:sldMkLst>
      </pc:sldChg>
      <pc:sldChg chg="del">
        <pc:chgData name="Andrew Watson" userId="15ae2179-de7f-4011-bbea-779a33614917" providerId="ADAL" clId="{3DDB47B8-466B-47DA-A0F5-ADA056ADFD23}" dt="2022-09-20T00:30:53.038" v="1" actId="47"/>
        <pc:sldMkLst>
          <pc:docMk/>
          <pc:sldMk cId="433292917" sldId="2022"/>
        </pc:sldMkLst>
      </pc:sldChg>
      <pc:sldChg chg="del">
        <pc:chgData name="Andrew Watson" userId="15ae2179-de7f-4011-bbea-779a33614917" providerId="ADAL" clId="{3DDB47B8-466B-47DA-A0F5-ADA056ADFD23}" dt="2022-09-20T00:30:53.038" v="1" actId="47"/>
        <pc:sldMkLst>
          <pc:docMk/>
          <pc:sldMk cId="2791823115" sldId="2023"/>
        </pc:sldMkLst>
      </pc:sldChg>
      <pc:sldChg chg="del">
        <pc:chgData name="Andrew Watson" userId="15ae2179-de7f-4011-bbea-779a33614917" providerId="ADAL" clId="{3DDB47B8-466B-47DA-A0F5-ADA056ADFD23}" dt="2022-09-20T00:30:53.038" v="1" actId="47"/>
        <pc:sldMkLst>
          <pc:docMk/>
          <pc:sldMk cId="2139625447" sldId="2024"/>
        </pc:sldMkLst>
      </pc:sldChg>
      <pc:sldChg chg="del">
        <pc:chgData name="Andrew Watson" userId="15ae2179-de7f-4011-bbea-779a33614917" providerId="ADAL" clId="{3DDB47B8-466B-47DA-A0F5-ADA056ADFD23}" dt="2022-09-20T00:30:53.038" v="1" actId="47"/>
        <pc:sldMkLst>
          <pc:docMk/>
          <pc:sldMk cId="4292812334" sldId="2025"/>
        </pc:sldMkLst>
      </pc:sldChg>
      <pc:sldChg chg="del">
        <pc:chgData name="Andrew Watson" userId="15ae2179-de7f-4011-bbea-779a33614917" providerId="ADAL" clId="{3DDB47B8-466B-47DA-A0F5-ADA056ADFD23}" dt="2022-09-20T00:30:53.038" v="1" actId="47"/>
        <pc:sldMkLst>
          <pc:docMk/>
          <pc:sldMk cId="33884207" sldId="2026"/>
        </pc:sldMkLst>
      </pc:sldChg>
      <pc:sldChg chg="del">
        <pc:chgData name="Andrew Watson" userId="15ae2179-de7f-4011-bbea-779a33614917" providerId="ADAL" clId="{3DDB47B8-466B-47DA-A0F5-ADA056ADFD23}" dt="2022-09-20T00:30:53.038" v="1" actId="47"/>
        <pc:sldMkLst>
          <pc:docMk/>
          <pc:sldMk cId="852651963" sldId="2027"/>
        </pc:sldMkLst>
      </pc:sldChg>
      <pc:sldChg chg="del">
        <pc:chgData name="Andrew Watson" userId="15ae2179-de7f-4011-bbea-779a33614917" providerId="ADAL" clId="{3DDB47B8-466B-47DA-A0F5-ADA056ADFD23}" dt="2022-09-20T00:30:53.038" v="1" actId="47"/>
        <pc:sldMkLst>
          <pc:docMk/>
          <pc:sldMk cId="3617310849" sldId="2028"/>
        </pc:sldMkLst>
      </pc:sldChg>
      <pc:sldChg chg="del">
        <pc:chgData name="Andrew Watson" userId="15ae2179-de7f-4011-bbea-779a33614917" providerId="ADAL" clId="{3DDB47B8-466B-47DA-A0F5-ADA056ADFD23}" dt="2022-09-20T00:30:53.038" v="1" actId="47"/>
        <pc:sldMkLst>
          <pc:docMk/>
          <pc:sldMk cId="3839550579" sldId="2029"/>
        </pc:sldMkLst>
      </pc:sldChg>
      <pc:sldChg chg="del">
        <pc:chgData name="Andrew Watson" userId="15ae2179-de7f-4011-bbea-779a33614917" providerId="ADAL" clId="{3DDB47B8-466B-47DA-A0F5-ADA056ADFD23}" dt="2022-09-20T00:30:53.038" v="1" actId="47"/>
        <pc:sldMkLst>
          <pc:docMk/>
          <pc:sldMk cId="704009480" sldId="2030"/>
        </pc:sldMkLst>
      </pc:sldChg>
      <pc:sldChg chg="del">
        <pc:chgData name="Andrew Watson" userId="15ae2179-de7f-4011-bbea-779a33614917" providerId="ADAL" clId="{3DDB47B8-466B-47DA-A0F5-ADA056ADFD23}" dt="2022-09-20T00:30:53.038" v="1" actId="47"/>
        <pc:sldMkLst>
          <pc:docMk/>
          <pc:sldMk cId="1869059442" sldId="2031"/>
        </pc:sldMkLst>
      </pc:sldChg>
      <pc:sldChg chg="del">
        <pc:chgData name="Andrew Watson" userId="15ae2179-de7f-4011-bbea-779a33614917" providerId="ADAL" clId="{3DDB47B8-466B-47DA-A0F5-ADA056ADFD23}" dt="2022-09-20T00:30:53.038" v="1" actId="47"/>
        <pc:sldMkLst>
          <pc:docMk/>
          <pc:sldMk cId="3380995082" sldId="2032"/>
        </pc:sldMkLst>
      </pc:sldChg>
      <pc:sldChg chg="del">
        <pc:chgData name="Andrew Watson" userId="15ae2179-de7f-4011-bbea-779a33614917" providerId="ADAL" clId="{3DDB47B8-466B-47DA-A0F5-ADA056ADFD23}" dt="2022-09-20T00:30:53.038" v="1" actId="47"/>
        <pc:sldMkLst>
          <pc:docMk/>
          <pc:sldMk cId="2343383217" sldId="2033"/>
        </pc:sldMkLst>
      </pc:sldChg>
      <pc:sldChg chg="del">
        <pc:chgData name="Andrew Watson" userId="15ae2179-de7f-4011-bbea-779a33614917" providerId="ADAL" clId="{3DDB47B8-466B-47DA-A0F5-ADA056ADFD23}" dt="2022-09-20T00:30:53.038" v="1" actId="47"/>
        <pc:sldMkLst>
          <pc:docMk/>
          <pc:sldMk cId="576252412" sldId="2034"/>
        </pc:sldMkLst>
      </pc:sldChg>
      <pc:sldChg chg="del">
        <pc:chgData name="Andrew Watson" userId="15ae2179-de7f-4011-bbea-779a33614917" providerId="ADAL" clId="{3DDB47B8-466B-47DA-A0F5-ADA056ADFD23}" dt="2022-09-20T00:30:53.038" v="1" actId="47"/>
        <pc:sldMkLst>
          <pc:docMk/>
          <pc:sldMk cId="4220792123" sldId="2035"/>
        </pc:sldMkLst>
      </pc:sldChg>
      <pc:sldChg chg="del">
        <pc:chgData name="Andrew Watson" userId="15ae2179-de7f-4011-bbea-779a33614917" providerId="ADAL" clId="{3DDB47B8-466B-47DA-A0F5-ADA056ADFD23}" dt="2022-09-20T00:30:53.038" v="1" actId="47"/>
        <pc:sldMkLst>
          <pc:docMk/>
          <pc:sldMk cId="884282218" sldId="2037"/>
        </pc:sldMkLst>
      </pc:sldChg>
      <pc:sldChg chg="del">
        <pc:chgData name="Andrew Watson" userId="15ae2179-de7f-4011-bbea-779a33614917" providerId="ADAL" clId="{3DDB47B8-466B-47DA-A0F5-ADA056ADFD23}" dt="2022-09-20T00:30:53.038" v="1" actId="47"/>
        <pc:sldMkLst>
          <pc:docMk/>
          <pc:sldMk cId="1384129144" sldId="2039"/>
        </pc:sldMkLst>
      </pc:sldChg>
      <pc:sldChg chg="del">
        <pc:chgData name="Andrew Watson" userId="15ae2179-de7f-4011-bbea-779a33614917" providerId="ADAL" clId="{3DDB47B8-466B-47DA-A0F5-ADA056ADFD23}" dt="2022-09-20T00:30:53.038" v="1" actId="47"/>
        <pc:sldMkLst>
          <pc:docMk/>
          <pc:sldMk cId="903943080" sldId="2040"/>
        </pc:sldMkLst>
      </pc:sldChg>
      <pc:sldChg chg="del">
        <pc:chgData name="Andrew Watson" userId="15ae2179-de7f-4011-bbea-779a33614917" providerId="ADAL" clId="{3DDB47B8-466B-47DA-A0F5-ADA056ADFD23}" dt="2022-09-20T00:30:53.038" v="1" actId="47"/>
        <pc:sldMkLst>
          <pc:docMk/>
          <pc:sldMk cId="3291712733" sldId="2041"/>
        </pc:sldMkLst>
      </pc:sldChg>
      <pc:sldChg chg="del">
        <pc:chgData name="Andrew Watson" userId="15ae2179-de7f-4011-bbea-779a33614917" providerId="ADAL" clId="{3DDB47B8-466B-47DA-A0F5-ADA056ADFD23}" dt="2022-09-20T00:30:53.038" v="1" actId="47"/>
        <pc:sldMkLst>
          <pc:docMk/>
          <pc:sldMk cId="3981567278" sldId="2042"/>
        </pc:sldMkLst>
      </pc:sldChg>
      <pc:sldChg chg="del">
        <pc:chgData name="Andrew Watson" userId="15ae2179-de7f-4011-bbea-779a33614917" providerId="ADAL" clId="{3DDB47B8-466B-47DA-A0F5-ADA056ADFD23}" dt="2022-09-20T00:30:53.038" v="1" actId="47"/>
        <pc:sldMkLst>
          <pc:docMk/>
          <pc:sldMk cId="652786367" sldId="2043"/>
        </pc:sldMkLst>
      </pc:sldChg>
      <pc:sldChg chg="del">
        <pc:chgData name="Andrew Watson" userId="15ae2179-de7f-4011-bbea-779a33614917" providerId="ADAL" clId="{3DDB47B8-466B-47DA-A0F5-ADA056ADFD23}" dt="2022-09-20T00:30:53.038" v="1" actId="47"/>
        <pc:sldMkLst>
          <pc:docMk/>
          <pc:sldMk cId="1678203237" sldId="2044"/>
        </pc:sldMkLst>
      </pc:sldChg>
      <pc:sldChg chg="del">
        <pc:chgData name="Andrew Watson" userId="15ae2179-de7f-4011-bbea-779a33614917" providerId="ADAL" clId="{3DDB47B8-466B-47DA-A0F5-ADA056ADFD23}" dt="2022-09-20T00:30:53.038" v="1" actId="47"/>
        <pc:sldMkLst>
          <pc:docMk/>
          <pc:sldMk cId="2234832154" sldId="2045"/>
        </pc:sldMkLst>
      </pc:sldChg>
      <pc:sldChg chg="del">
        <pc:chgData name="Andrew Watson" userId="15ae2179-de7f-4011-bbea-779a33614917" providerId="ADAL" clId="{3DDB47B8-466B-47DA-A0F5-ADA056ADFD23}" dt="2022-09-20T00:30:53.038" v="1" actId="47"/>
        <pc:sldMkLst>
          <pc:docMk/>
          <pc:sldMk cId="3298848050" sldId="2046"/>
        </pc:sldMkLst>
      </pc:sldChg>
      <pc:sldChg chg="del">
        <pc:chgData name="Andrew Watson" userId="15ae2179-de7f-4011-bbea-779a33614917" providerId="ADAL" clId="{3DDB47B8-466B-47DA-A0F5-ADA056ADFD23}" dt="2022-09-20T00:30:53.038" v="1" actId="47"/>
        <pc:sldMkLst>
          <pc:docMk/>
          <pc:sldMk cId="2764294303" sldId="2047"/>
        </pc:sldMkLst>
      </pc:sldChg>
      <pc:sldChg chg="del">
        <pc:chgData name="Andrew Watson" userId="15ae2179-de7f-4011-bbea-779a33614917" providerId="ADAL" clId="{3DDB47B8-466B-47DA-A0F5-ADA056ADFD23}" dt="2022-09-20T00:30:53.038" v="1" actId="47"/>
        <pc:sldMkLst>
          <pc:docMk/>
          <pc:sldMk cId="2298409001" sldId="2048"/>
        </pc:sldMkLst>
      </pc:sldChg>
      <pc:sldChg chg="del">
        <pc:chgData name="Andrew Watson" userId="15ae2179-de7f-4011-bbea-779a33614917" providerId="ADAL" clId="{3DDB47B8-466B-47DA-A0F5-ADA056ADFD23}" dt="2022-09-20T00:30:53.038" v="1" actId="47"/>
        <pc:sldMkLst>
          <pc:docMk/>
          <pc:sldMk cId="2204310424" sldId="2049"/>
        </pc:sldMkLst>
      </pc:sldChg>
      <pc:sldChg chg="del">
        <pc:chgData name="Andrew Watson" userId="15ae2179-de7f-4011-bbea-779a33614917" providerId="ADAL" clId="{3DDB47B8-466B-47DA-A0F5-ADA056ADFD23}" dt="2022-09-20T00:30:53.038" v="1" actId="47"/>
        <pc:sldMkLst>
          <pc:docMk/>
          <pc:sldMk cId="1728673799" sldId="2050"/>
        </pc:sldMkLst>
      </pc:sldChg>
      <pc:sldChg chg="del">
        <pc:chgData name="Andrew Watson" userId="15ae2179-de7f-4011-bbea-779a33614917" providerId="ADAL" clId="{3DDB47B8-466B-47DA-A0F5-ADA056ADFD23}" dt="2022-09-20T00:30:53.038" v="1" actId="47"/>
        <pc:sldMkLst>
          <pc:docMk/>
          <pc:sldMk cId="3705704714" sldId="2051"/>
        </pc:sldMkLst>
      </pc:sldChg>
      <pc:sldChg chg="del">
        <pc:chgData name="Andrew Watson" userId="15ae2179-de7f-4011-bbea-779a33614917" providerId="ADAL" clId="{3DDB47B8-466B-47DA-A0F5-ADA056ADFD23}" dt="2022-09-20T00:30:53.038" v="1" actId="47"/>
        <pc:sldMkLst>
          <pc:docMk/>
          <pc:sldMk cId="4186518568" sldId="2053"/>
        </pc:sldMkLst>
      </pc:sldChg>
      <pc:sldChg chg="del">
        <pc:chgData name="Andrew Watson" userId="15ae2179-de7f-4011-bbea-779a33614917" providerId="ADAL" clId="{3DDB47B8-466B-47DA-A0F5-ADA056ADFD23}" dt="2022-09-20T00:30:53.038" v="1" actId="47"/>
        <pc:sldMkLst>
          <pc:docMk/>
          <pc:sldMk cId="927688283" sldId="2054"/>
        </pc:sldMkLst>
      </pc:sldChg>
      <pc:sldChg chg="del">
        <pc:chgData name="Andrew Watson" userId="15ae2179-de7f-4011-bbea-779a33614917" providerId="ADAL" clId="{3DDB47B8-466B-47DA-A0F5-ADA056ADFD23}" dt="2022-09-20T00:30:53.038" v="1" actId="47"/>
        <pc:sldMkLst>
          <pc:docMk/>
          <pc:sldMk cId="3485229652" sldId="2055"/>
        </pc:sldMkLst>
      </pc:sldChg>
      <pc:sldChg chg="del">
        <pc:chgData name="Andrew Watson" userId="15ae2179-de7f-4011-bbea-779a33614917" providerId="ADAL" clId="{3DDB47B8-466B-47DA-A0F5-ADA056ADFD23}" dt="2022-09-20T00:30:53.038" v="1" actId="47"/>
        <pc:sldMkLst>
          <pc:docMk/>
          <pc:sldMk cId="1714419646" sldId="2056"/>
        </pc:sldMkLst>
      </pc:sldChg>
      <pc:sldChg chg="del">
        <pc:chgData name="Andrew Watson" userId="15ae2179-de7f-4011-bbea-779a33614917" providerId="ADAL" clId="{3DDB47B8-466B-47DA-A0F5-ADA056ADFD23}" dt="2022-09-20T00:30:53.038" v="1" actId="47"/>
        <pc:sldMkLst>
          <pc:docMk/>
          <pc:sldMk cId="2481558598" sldId="2057"/>
        </pc:sldMkLst>
      </pc:sldChg>
      <pc:sldChg chg="del">
        <pc:chgData name="Andrew Watson" userId="15ae2179-de7f-4011-bbea-779a33614917" providerId="ADAL" clId="{3DDB47B8-466B-47DA-A0F5-ADA056ADFD23}" dt="2022-09-20T00:30:53.038" v="1" actId="47"/>
        <pc:sldMkLst>
          <pc:docMk/>
          <pc:sldMk cId="380843136" sldId="2058"/>
        </pc:sldMkLst>
      </pc:sldChg>
      <pc:sldChg chg="del">
        <pc:chgData name="Andrew Watson" userId="15ae2179-de7f-4011-bbea-779a33614917" providerId="ADAL" clId="{3DDB47B8-466B-47DA-A0F5-ADA056ADFD23}" dt="2022-09-20T00:30:53.038" v="1" actId="47"/>
        <pc:sldMkLst>
          <pc:docMk/>
          <pc:sldMk cId="1847559589" sldId="2059"/>
        </pc:sldMkLst>
      </pc:sldChg>
      <pc:sldChg chg="del">
        <pc:chgData name="Andrew Watson" userId="15ae2179-de7f-4011-bbea-779a33614917" providerId="ADAL" clId="{3DDB47B8-466B-47DA-A0F5-ADA056ADFD23}" dt="2022-09-20T00:30:53.038" v="1" actId="47"/>
        <pc:sldMkLst>
          <pc:docMk/>
          <pc:sldMk cId="3699341362" sldId="2060"/>
        </pc:sldMkLst>
      </pc:sldChg>
      <pc:sldChg chg="del">
        <pc:chgData name="Andrew Watson" userId="15ae2179-de7f-4011-bbea-779a33614917" providerId="ADAL" clId="{3DDB47B8-466B-47DA-A0F5-ADA056ADFD23}" dt="2022-09-20T00:30:53.038" v="1" actId="47"/>
        <pc:sldMkLst>
          <pc:docMk/>
          <pc:sldMk cId="730864914" sldId="2061"/>
        </pc:sldMkLst>
      </pc:sldChg>
      <pc:sldChg chg="del">
        <pc:chgData name="Andrew Watson" userId="15ae2179-de7f-4011-bbea-779a33614917" providerId="ADAL" clId="{3DDB47B8-466B-47DA-A0F5-ADA056ADFD23}" dt="2022-09-20T00:30:53.038" v="1" actId="47"/>
        <pc:sldMkLst>
          <pc:docMk/>
          <pc:sldMk cId="3188014921" sldId="2062"/>
        </pc:sldMkLst>
      </pc:sldChg>
      <pc:sldChg chg="del">
        <pc:chgData name="Andrew Watson" userId="15ae2179-de7f-4011-bbea-779a33614917" providerId="ADAL" clId="{3DDB47B8-466B-47DA-A0F5-ADA056ADFD23}" dt="2022-09-20T00:30:53.038" v="1" actId="47"/>
        <pc:sldMkLst>
          <pc:docMk/>
          <pc:sldMk cId="815829301" sldId="2063"/>
        </pc:sldMkLst>
      </pc:sldChg>
      <pc:sldChg chg="del">
        <pc:chgData name="Andrew Watson" userId="15ae2179-de7f-4011-bbea-779a33614917" providerId="ADAL" clId="{3DDB47B8-466B-47DA-A0F5-ADA056ADFD23}" dt="2022-09-20T00:30:53.038" v="1" actId="47"/>
        <pc:sldMkLst>
          <pc:docMk/>
          <pc:sldMk cId="2259100147" sldId="2064"/>
        </pc:sldMkLst>
      </pc:sldChg>
      <pc:sldChg chg="del">
        <pc:chgData name="Andrew Watson" userId="15ae2179-de7f-4011-bbea-779a33614917" providerId="ADAL" clId="{3DDB47B8-466B-47DA-A0F5-ADA056ADFD23}" dt="2022-09-20T00:30:53.038" v="1" actId="47"/>
        <pc:sldMkLst>
          <pc:docMk/>
          <pc:sldMk cId="197579719" sldId="2065"/>
        </pc:sldMkLst>
      </pc:sldChg>
      <pc:sldChg chg="del">
        <pc:chgData name="Andrew Watson" userId="15ae2179-de7f-4011-bbea-779a33614917" providerId="ADAL" clId="{3DDB47B8-466B-47DA-A0F5-ADA056ADFD23}" dt="2022-09-20T00:30:53.038" v="1" actId="47"/>
        <pc:sldMkLst>
          <pc:docMk/>
          <pc:sldMk cId="374365539" sldId="2066"/>
        </pc:sldMkLst>
      </pc:sldChg>
      <pc:sldChg chg="del">
        <pc:chgData name="Andrew Watson" userId="15ae2179-de7f-4011-bbea-779a33614917" providerId="ADAL" clId="{3DDB47B8-466B-47DA-A0F5-ADA056ADFD23}" dt="2022-09-20T00:30:53.038" v="1" actId="47"/>
        <pc:sldMkLst>
          <pc:docMk/>
          <pc:sldMk cId="1668355885" sldId="2067"/>
        </pc:sldMkLst>
      </pc:sldChg>
      <pc:sldChg chg="del">
        <pc:chgData name="Andrew Watson" userId="15ae2179-de7f-4011-bbea-779a33614917" providerId="ADAL" clId="{3DDB47B8-466B-47DA-A0F5-ADA056ADFD23}" dt="2022-09-20T00:30:53.038" v="1" actId="47"/>
        <pc:sldMkLst>
          <pc:docMk/>
          <pc:sldMk cId="4047670441" sldId="2068"/>
        </pc:sldMkLst>
      </pc:sldChg>
      <pc:sldChg chg="del">
        <pc:chgData name="Andrew Watson" userId="15ae2179-de7f-4011-bbea-779a33614917" providerId="ADAL" clId="{3DDB47B8-466B-47DA-A0F5-ADA056ADFD23}" dt="2022-09-20T00:30:53.038" v="1" actId="47"/>
        <pc:sldMkLst>
          <pc:docMk/>
          <pc:sldMk cId="3965796604" sldId="2069"/>
        </pc:sldMkLst>
      </pc:sldChg>
      <pc:sldChg chg="del">
        <pc:chgData name="Andrew Watson" userId="15ae2179-de7f-4011-bbea-779a33614917" providerId="ADAL" clId="{3DDB47B8-466B-47DA-A0F5-ADA056ADFD23}" dt="2022-09-20T00:30:53.038" v="1" actId="47"/>
        <pc:sldMkLst>
          <pc:docMk/>
          <pc:sldMk cId="871511527" sldId="2070"/>
        </pc:sldMkLst>
      </pc:sldChg>
      <pc:sldChg chg="del">
        <pc:chgData name="Andrew Watson" userId="15ae2179-de7f-4011-bbea-779a33614917" providerId="ADAL" clId="{3DDB47B8-466B-47DA-A0F5-ADA056ADFD23}" dt="2022-09-20T00:30:53.038" v="1" actId="47"/>
        <pc:sldMkLst>
          <pc:docMk/>
          <pc:sldMk cId="3464256963" sldId="2071"/>
        </pc:sldMkLst>
      </pc:sldChg>
      <pc:sldChg chg="del">
        <pc:chgData name="Andrew Watson" userId="15ae2179-de7f-4011-bbea-779a33614917" providerId="ADAL" clId="{3DDB47B8-466B-47DA-A0F5-ADA056ADFD23}" dt="2022-09-20T00:30:53.038" v="1" actId="47"/>
        <pc:sldMkLst>
          <pc:docMk/>
          <pc:sldMk cId="3813921281" sldId="2072"/>
        </pc:sldMkLst>
      </pc:sldChg>
      <pc:sldChg chg="del">
        <pc:chgData name="Andrew Watson" userId="15ae2179-de7f-4011-bbea-779a33614917" providerId="ADAL" clId="{3DDB47B8-466B-47DA-A0F5-ADA056ADFD23}" dt="2022-09-20T00:30:53.038" v="1" actId="47"/>
        <pc:sldMkLst>
          <pc:docMk/>
          <pc:sldMk cId="1279919403" sldId="2073"/>
        </pc:sldMkLst>
      </pc:sldChg>
      <pc:sldChg chg="del">
        <pc:chgData name="Andrew Watson" userId="15ae2179-de7f-4011-bbea-779a33614917" providerId="ADAL" clId="{3DDB47B8-466B-47DA-A0F5-ADA056ADFD23}" dt="2022-09-20T00:30:53.038" v="1" actId="47"/>
        <pc:sldMkLst>
          <pc:docMk/>
          <pc:sldMk cId="1889262239" sldId="2074"/>
        </pc:sldMkLst>
      </pc:sldChg>
      <pc:sldChg chg="del">
        <pc:chgData name="Andrew Watson" userId="15ae2179-de7f-4011-bbea-779a33614917" providerId="ADAL" clId="{3DDB47B8-466B-47DA-A0F5-ADA056ADFD23}" dt="2022-09-20T00:30:53.038" v="1" actId="47"/>
        <pc:sldMkLst>
          <pc:docMk/>
          <pc:sldMk cId="1432205813" sldId="2075"/>
        </pc:sldMkLst>
      </pc:sldChg>
      <pc:sldChg chg="del">
        <pc:chgData name="Andrew Watson" userId="15ae2179-de7f-4011-bbea-779a33614917" providerId="ADAL" clId="{3DDB47B8-466B-47DA-A0F5-ADA056ADFD23}" dt="2022-09-20T00:30:53.038" v="1" actId="47"/>
        <pc:sldMkLst>
          <pc:docMk/>
          <pc:sldMk cId="548993574" sldId="2076"/>
        </pc:sldMkLst>
      </pc:sldChg>
      <pc:sldChg chg="del">
        <pc:chgData name="Andrew Watson" userId="15ae2179-de7f-4011-bbea-779a33614917" providerId="ADAL" clId="{3DDB47B8-466B-47DA-A0F5-ADA056ADFD23}" dt="2022-09-20T00:30:53.038" v="1" actId="47"/>
        <pc:sldMkLst>
          <pc:docMk/>
          <pc:sldMk cId="4091758611" sldId="2077"/>
        </pc:sldMkLst>
      </pc:sldChg>
      <pc:sldChg chg="del">
        <pc:chgData name="Andrew Watson" userId="15ae2179-de7f-4011-bbea-779a33614917" providerId="ADAL" clId="{3DDB47B8-466B-47DA-A0F5-ADA056ADFD23}" dt="2022-09-20T00:30:53.038" v="1" actId="47"/>
        <pc:sldMkLst>
          <pc:docMk/>
          <pc:sldMk cId="3452632656" sldId="2078"/>
        </pc:sldMkLst>
      </pc:sldChg>
      <pc:sldChg chg="del">
        <pc:chgData name="Andrew Watson" userId="15ae2179-de7f-4011-bbea-779a33614917" providerId="ADAL" clId="{3DDB47B8-466B-47DA-A0F5-ADA056ADFD23}" dt="2022-09-20T00:30:53.038" v="1" actId="47"/>
        <pc:sldMkLst>
          <pc:docMk/>
          <pc:sldMk cId="3080047476" sldId="2080"/>
        </pc:sldMkLst>
      </pc:sldChg>
      <pc:sldChg chg="del">
        <pc:chgData name="Andrew Watson" userId="15ae2179-de7f-4011-bbea-779a33614917" providerId="ADAL" clId="{3DDB47B8-466B-47DA-A0F5-ADA056ADFD23}" dt="2022-09-20T00:30:53.038" v="1" actId="47"/>
        <pc:sldMkLst>
          <pc:docMk/>
          <pc:sldMk cId="1375719866" sldId="2081"/>
        </pc:sldMkLst>
      </pc:sldChg>
      <pc:sldChg chg="del">
        <pc:chgData name="Andrew Watson" userId="15ae2179-de7f-4011-bbea-779a33614917" providerId="ADAL" clId="{3DDB47B8-466B-47DA-A0F5-ADA056ADFD23}" dt="2022-09-20T00:30:53.038" v="1" actId="47"/>
        <pc:sldMkLst>
          <pc:docMk/>
          <pc:sldMk cId="2477559838" sldId="2082"/>
        </pc:sldMkLst>
      </pc:sldChg>
      <pc:sldChg chg="del">
        <pc:chgData name="Andrew Watson" userId="15ae2179-de7f-4011-bbea-779a33614917" providerId="ADAL" clId="{3DDB47B8-466B-47DA-A0F5-ADA056ADFD23}" dt="2022-09-20T00:30:29.659" v="0" actId="47"/>
        <pc:sldMkLst>
          <pc:docMk/>
          <pc:sldMk cId="1170374932" sldId="2083"/>
        </pc:sldMkLst>
      </pc:sldChg>
      <pc:sldChg chg="del">
        <pc:chgData name="Andrew Watson" userId="15ae2179-de7f-4011-bbea-779a33614917" providerId="ADAL" clId="{3DDB47B8-466B-47DA-A0F5-ADA056ADFD23}" dt="2022-09-20T00:30:53.038" v="1" actId="47"/>
        <pc:sldMkLst>
          <pc:docMk/>
          <pc:sldMk cId="49788976" sldId="2084"/>
        </pc:sldMkLst>
      </pc:sldChg>
      <pc:sldChg chg="del">
        <pc:chgData name="Andrew Watson" userId="15ae2179-de7f-4011-bbea-779a33614917" providerId="ADAL" clId="{3DDB47B8-466B-47DA-A0F5-ADA056ADFD23}" dt="2022-09-20T00:30:53.038" v="1" actId="47"/>
        <pc:sldMkLst>
          <pc:docMk/>
          <pc:sldMk cId="2206447828" sldId="2085"/>
        </pc:sldMkLst>
      </pc:sldChg>
      <pc:sldChg chg="del">
        <pc:chgData name="Andrew Watson" userId="15ae2179-de7f-4011-bbea-779a33614917" providerId="ADAL" clId="{3DDB47B8-466B-47DA-A0F5-ADA056ADFD23}" dt="2022-09-20T00:30:53.038" v="1" actId="47"/>
        <pc:sldMkLst>
          <pc:docMk/>
          <pc:sldMk cId="1676660338" sldId="2086"/>
        </pc:sldMkLst>
      </pc:sldChg>
      <pc:sldChg chg="del">
        <pc:chgData name="Andrew Watson" userId="15ae2179-de7f-4011-bbea-779a33614917" providerId="ADAL" clId="{3DDB47B8-466B-47DA-A0F5-ADA056ADFD23}" dt="2022-09-20T00:30:53.038" v="1" actId="47"/>
        <pc:sldMkLst>
          <pc:docMk/>
          <pc:sldMk cId="1059748659" sldId="2087"/>
        </pc:sldMkLst>
      </pc:sldChg>
      <pc:sldChg chg="del">
        <pc:chgData name="Andrew Watson" userId="15ae2179-de7f-4011-bbea-779a33614917" providerId="ADAL" clId="{3DDB47B8-466B-47DA-A0F5-ADA056ADFD23}" dt="2022-09-20T00:30:53.038" v="1" actId="47"/>
        <pc:sldMkLst>
          <pc:docMk/>
          <pc:sldMk cId="4076325757" sldId="2088"/>
        </pc:sldMkLst>
      </pc:sldChg>
      <pc:sldChg chg="del">
        <pc:chgData name="Andrew Watson" userId="15ae2179-de7f-4011-bbea-779a33614917" providerId="ADAL" clId="{3DDB47B8-466B-47DA-A0F5-ADA056ADFD23}" dt="2022-09-20T00:30:53.038" v="1" actId="47"/>
        <pc:sldMkLst>
          <pc:docMk/>
          <pc:sldMk cId="3091145605" sldId="2089"/>
        </pc:sldMkLst>
      </pc:sldChg>
      <pc:sldChg chg="del">
        <pc:chgData name="Andrew Watson" userId="15ae2179-de7f-4011-bbea-779a33614917" providerId="ADAL" clId="{3DDB47B8-466B-47DA-A0F5-ADA056ADFD23}" dt="2022-09-20T00:30:53.038" v="1" actId="47"/>
        <pc:sldMkLst>
          <pc:docMk/>
          <pc:sldMk cId="646532674" sldId="2092"/>
        </pc:sldMkLst>
      </pc:sldChg>
      <pc:sldChg chg="del">
        <pc:chgData name="Andrew Watson" userId="15ae2179-de7f-4011-bbea-779a33614917" providerId="ADAL" clId="{3DDB47B8-466B-47DA-A0F5-ADA056ADFD23}" dt="2022-09-20T00:30:53.038" v="1" actId="47"/>
        <pc:sldMkLst>
          <pc:docMk/>
          <pc:sldMk cId="1561929685" sldId="2093"/>
        </pc:sldMkLst>
      </pc:sldChg>
      <pc:sldMasterChg chg="delSldLayout">
        <pc:chgData name="Andrew Watson" userId="15ae2179-de7f-4011-bbea-779a33614917" providerId="ADAL" clId="{3DDB47B8-466B-47DA-A0F5-ADA056ADFD23}" dt="2022-09-20T00:30:53.038" v="1" actId="47"/>
        <pc:sldMasterMkLst>
          <pc:docMk/>
          <pc:sldMasterMk cId="824110763" sldId="2147483648"/>
        </pc:sldMasterMkLst>
        <pc:sldLayoutChg chg="del">
          <pc:chgData name="Andrew Watson" userId="15ae2179-de7f-4011-bbea-779a33614917" providerId="ADAL" clId="{3DDB47B8-466B-47DA-A0F5-ADA056ADFD23}" dt="2022-09-20T00:30:53.038" v="1" actId="47"/>
          <pc:sldLayoutMkLst>
            <pc:docMk/>
            <pc:sldMasterMk cId="824110763" sldId="2147483648"/>
            <pc:sldLayoutMk cId="3795747171" sldId="2147483706"/>
          </pc:sldLayoutMkLst>
        </pc:sldLayoutChg>
        <pc:sldLayoutChg chg="del">
          <pc:chgData name="Andrew Watson" userId="15ae2179-de7f-4011-bbea-779a33614917" providerId="ADAL" clId="{3DDB47B8-466B-47DA-A0F5-ADA056ADFD23}" dt="2022-09-20T00:30:53.038" v="1" actId="47"/>
          <pc:sldLayoutMkLst>
            <pc:docMk/>
            <pc:sldMasterMk cId="824110763" sldId="2147483648"/>
            <pc:sldLayoutMk cId="251041481" sldId="2147483707"/>
          </pc:sldLayoutMkLst>
        </pc:sldLayoutChg>
        <pc:sldLayoutChg chg="del">
          <pc:chgData name="Andrew Watson" userId="15ae2179-de7f-4011-bbea-779a33614917" providerId="ADAL" clId="{3DDB47B8-466B-47DA-A0F5-ADA056ADFD23}" dt="2022-09-20T00:30:53.038" v="1" actId="47"/>
          <pc:sldLayoutMkLst>
            <pc:docMk/>
            <pc:sldMasterMk cId="824110763" sldId="2147483648"/>
            <pc:sldLayoutMk cId="1638528724" sldId="2147483708"/>
          </pc:sldLayoutMkLst>
        </pc:sldLayoutChg>
        <pc:sldLayoutChg chg="del">
          <pc:chgData name="Andrew Watson" userId="15ae2179-de7f-4011-bbea-779a33614917" providerId="ADAL" clId="{3DDB47B8-466B-47DA-A0F5-ADA056ADFD23}" dt="2022-09-20T00:30:53.038" v="1" actId="47"/>
          <pc:sldLayoutMkLst>
            <pc:docMk/>
            <pc:sldMasterMk cId="824110763" sldId="2147483648"/>
            <pc:sldLayoutMk cId="2203277825" sldId="2147483709"/>
          </pc:sldLayoutMkLst>
        </pc:sldLayoutChg>
        <pc:sldLayoutChg chg="del">
          <pc:chgData name="Andrew Watson" userId="15ae2179-de7f-4011-bbea-779a33614917" providerId="ADAL" clId="{3DDB47B8-466B-47DA-A0F5-ADA056ADFD23}" dt="2022-09-20T00:30:53.038" v="1" actId="47"/>
          <pc:sldLayoutMkLst>
            <pc:docMk/>
            <pc:sldMasterMk cId="824110763" sldId="2147483648"/>
            <pc:sldLayoutMk cId="3895973058" sldId="2147483710"/>
          </pc:sldLayoutMkLst>
        </pc:sldLayoutChg>
        <pc:sldLayoutChg chg="del">
          <pc:chgData name="Andrew Watson" userId="15ae2179-de7f-4011-bbea-779a33614917" providerId="ADAL" clId="{3DDB47B8-466B-47DA-A0F5-ADA056ADFD23}" dt="2022-09-20T00:30:53.038" v="1" actId="47"/>
          <pc:sldLayoutMkLst>
            <pc:docMk/>
            <pc:sldMasterMk cId="824110763" sldId="2147483648"/>
            <pc:sldLayoutMk cId="1555729478" sldId="2147483711"/>
          </pc:sldLayoutMkLst>
        </pc:sldLayoutChg>
      </pc:sldMasterChg>
      <pc:sldMasterChg chg="del delSldLayout">
        <pc:chgData name="Andrew Watson" userId="15ae2179-de7f-4011-bbea-779a33614917" providerId="ADAL" clId="{3DDB47B8-466B-47DA-A0F5-ADA056ADFD23}" dt="2022-09-20T00:30:53.038" v="1" actId="47"/>
        <pc:sldMasterMkLst>
          <pc:docMk/>
          <pc:sldMasterMk cId="2655946840" sldId="2147483660"/>
        </pc:sldMasterMkLst>
        <pc:sldLayoutChg chg="del">
          <pc:chgData name="Andrew Watson" userId="15ae2179-de7f-4011-bbea-779a33614917" providerId="ADAL" clId="{3DDB47B8-466B-47DA-A0F5-ADA056ADFD23}" dt="2022-09-20T00:30:53.038" v="1" actId="47"/>
          <pc:sldLayoutMkLst>
            <pc:docMk/>
            <pc:sldMasterMk cId="2655946840" sldId="2147483660"/>
            <pc:sldLayoutMk cId="828792647" sldId="2147483661"/>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1571625891" sldId="2147483662"/>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341159978" sldId="2147483663"/>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336550937" sldId="2147483664"/>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2804713532" sldId="2147483665"/>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425611879" sldId="2147483666"/>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2016029619" sldId="2147483667"/>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288131434" sldId="2147483668"/>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3156121142" sldId="2147483669"/>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2206021037" sldId="2147483670"/>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1610144054" sldId="2147483671"/>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284241194" sldId="2147483672"/>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2368037876" sldId="2147483673"/>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793746494" sldId="2147483674"/>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325871013" sldId="2147483675"/>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3538503875" sldId="2147483676"/>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2961401518" sldId="2147483677"/>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3113239815" sldId="2147483678"/>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1695518579" sldId="2147483679"/>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4043815704" sldId="2147483680"/>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4173940939" sldId="2147483681"/>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2286594322" sldId="2147483682"/>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136677751" sldId="2147483683"/>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1617838578" sldId="2147483684"/>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3511655764" sldId="2147483685"/>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3825203287" sldId="2147483686"/>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82274786" sldId="2147483687"/>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2384947246" sldId="2147483688"/>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1744189746" sldId="2147483689"/>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1901518026" sldId="2147483690"/>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2404515643" sldId="2147483691"/>
          </pc:sldLayoutMkLst>
        </pc:sldLayoutChg>
        <pc:sldLayoutChg chg="del">
          <pc:chgData name="Andrew Watson" userId="15ae2179-de7f-4011-bbea-779a33614917" providerId="ADAL" clId="{3DDB47B8-466B-47DA-A0F5-ADA056ADFD23}" dt="2022-09-20T00:30:53.038" v="1" actId="47"/>
          <pc:sldLayoutMkLst>
            <pc:docMk/>
            <pc:sldMasterMk cId="2655946840" sldId="2147483660"/>
            <pc:sldLayoutMk cId="1153281704" sldId="2147483692"/>
          </pc:sldLayoutMkLst>
        </pc:sldLayoutChg>
      </pc:sldMasterChg>
      <pc:sldMasterChg chg="del delSldLayout">
        <pc:chgData name="Andrew Watson" userId="15ae2179-de7f-4011-bbea-779a33614917" providerId="ADAL" clId="{3DDB47B8-466B-47DA-A0F5-ADA056ADFD23}" dt="2022-09-20T00:30:53.038" v="1" actId="47"/>
        <pc:sldMasterMkLst>
          <pc:docMk/>
          <pc:sldMasterMk cId="1903454830" sldId="2147483693"/>
        </pc:sldMasterMkLst>
        <pc:sldLayoutChg chg="del">
          <pc:chgData name="Andrew Watson" userId="15ae2179-de7f-4011-bbea-779a33614917" providerId="ADAL" clId="{3DDB47B8-466B-47DA-A0F5-ADA056ADFD23}" dt="2022-09-20T00:30:53.038" v="1" actId="47"/>
          <pc:sldLayoutMkLst>
            <pc:docMk/>
            <pc:sldMasterMk cId="1903454830" sldId="2147483693"/>
            <pc:sldLayoutMk cId="1169611143" sldId="2147483694"/>
          </pc:sldLayoutMkLst>
        </pc:sldLayoutChg>
        <pc:sldLayoutChg chg="del">
          <pc:chgData name="Andrew Watson" userId="15ae2179-de7f-4011-bbea-779a33614917" providerId="ADAL" clId="{3DDB47B8-466B-47DA-A0F5-ADA056ADFD23}" dt="2022-09-20T00:30:53.038" v="1" actId="47"/>
          <pc:sldLayoutMkLst>
            <pc:docMk/>
            <pc:sldMasterMk cId="1903454830" sldId="2147483693"/>
            <pc:sldLayoutMk cId="2402254398" sldId="2147483695"/>
          </pc:sldLayoutMkLst>
        </pc:sldLayoutChg>
        <pc:sldLayoutChg chg="del">
          <pc:chgData name="Andrew Watson" userId="15ae2179-de7f-4011-bbea-779a33614917" providerId="ADAL" clId="{3DDB47B8-466B-47DA-A0F5-ADA056ADFD23}" dt="2022-09-20T00:30:53.038" v="1" actId="47"/>
          <pc:sldLayoutMkLst>
            <pc:docMk/>
            <pc:sldMasterMk cId="1903454830" sldId="2147483693"/>
            <pc:sldLayoutMk cId="951288674" sldId="2147483696"/>
          </pc:sldLayoutMkLst>
        </pc:sldLayoutChg>
        <pc:sldLayoutChg chg="del">
          <pc:chgData name="Andrew Watson" userId="15ae2179-de7f-4011-bbea-779a33614917" providerId="ADAL" clId="{3DDB47B8-466B-47DA-A0F5-ADA056ADFD23}" dt="2022-09-20T00:30:53.038" v="1" actId="47"/>
          <pc:sldLayoutMkLst>
            <pc:docMk/>
            <pc:sldMasterMk cId="1903454830" sldId="2147483693"/>
            <pc:sldLayoutMk cId="3507063170" sldId="2147483697"/>
          </pc:sldLayoutMkLst>
        </pc:sldLayoutChg>
        <pc:sldLayoutChg chg="del">
          <pc:chgData name="Andrew Watson" userId="15ae2179-de7f-4011-bbea-779a33614917" providerId="ADAL" clId="{3DDB47B8-466B-47DA-A0F5-ADA056ADFD23}" dt="2022-09-20T00:30:53.038" v="1" actId="47"/>
          <pc:sldLayoutMkLst>
            <pc:docMk/>
            <pc:sldMasterMk cId="1903454830" sldId="2147483693"/>
            <pc:sldLayoutMk cId="545107337" sldId="2147483698"/>
          </pc:sldLayoutMkLst>
        </pc:sldLayoutChg>
        <pc:sldLayoutChg chg="del">
          <pc:chgData name="Andrew Watson" userId="15ae2179-de7f-4011-bbea-779a33614917" providerId="ADAL" clId="{3DDB47B8-466B-47DA-A0F5-ADA056ADFD23}" dt="2022-09-20T00:30:53.038" v="1" actId="47"/>
          <pc:sldLayoutMkLst>
            <pc:docMk/>
            <pc:sldMasterMk cId="1903454830" sldId="2147483693"/>
            <pc:sldLayoutMk cId="2572812252" sldId="2147483699"/>
          </pc:sldLayoutMkLst>
        </pc:sldLayoutChg>
        <pc:sldLayoutChg chg="del">
          <pc:chgData name="Andrew Watson" userId="15ae2179-de7f-4011-bbea-779a33614917" providerId="ADAL" clId="{3DDB47B8-466B-47DA-A0F5-ADA056ADFD23}" dt="2022-09-20T00:30:53.038" v="1" actId="47"/>
          <pc:sldLayoutMkLst>
            <pc:docMk/>
            <pc:sldMasterMk cId="1903454830" sldId="2147483693"/>
            <pc:sldLayoutMk cId="2491222522" sldId="2147483700"/>
          </pc:sldLayoutMkLst>
        </pc:sldLayoutChg>
        <pc:sldLayoutChg chg="del">
          <pc:chgData name="Andrew Watson" userId="15ae2179-de7f-4011-bbea-779a33614917" providerId="ADAL" clId="{3DDB47B8-466B-47DA-A0F5-ADA056ADFD23}" dt="2022-09-20T00:30:53.038" v="1" actId="47"/>
          <pc:sldLayoutMkLst>
            <pc:docMk/>
            <pc:sldMasterMk cId="1903454830" sldId="2147483693"/>
            <pc:sldLayoutMk cId="1728170986" sldId="2147483701"/>
          </pc:sldLayoutMkLst>
        </pc:sldLayoutChg>
        <pc:sldLayoutChg chg="del">
          <pc:chgData name="Andrew Watson" userId="15ae2179-de7f-4011-bbea-779a33614917" providerId="ADAL" clId="{3DDB47B8-466B-47DA-A0F5-ADA056ADFD23}" dt="2022-09-20T00:30:53.038" v="1" actId="47"/>
          <pc:sldLayoutMkLst>
            <pc:docMk/>
            <pc:sldMasterMk cId="1903454830" sldId="2147483693"/>
            <pc:sldLayoutMk cId="4207714511" sldId="2147483702"/>
          </pc:sldLayoutMkLst>
        </pc:sldLayoutChg>
        <pc:sldLayoutChg chg="del">
          <pc:chgData name="Andrew Watson" userId="15ae2179-de7f-4011-bbea-779a33614917" providerId="ADAL" clId="{3DDB47B8-466B-47DA-A0F5-ADA056ADFD23}" dt="2022-09-20T00:30:53.038" v="1" actId="47"/>
          <pc:sldLayoutMkLst>
            <pc:docMk/>
            <pc:sldMasterMk cId="1903454830" sldId="2147483693"/>
            <pc:sldLayoutMk cId="3104147709" sldId="2147483703"/>
          </pc:sldLayoutMkLst>
        </pc:sldLayoutChg>
        <pc:sldLayoutChg chg="del">
          <pc:chgData name="Andrew Watson" userId="15ae2179-de7f-4011-bbea-779a33614917" providerId="ADAL" clId="{3DDB47B8-466B-47DA-A0F5-ADA056ADFD23}" dt="2022-09-20T00:30:53.038" v="1" actId="47"/>
          <pc:sldLayoutMkLst>
            <pc:docMk/>
            <pc:sldMasterMk cId="1903454830" sldId="2147483693"/>
            <pc:sldLayoutMk cId="972772295" sldId="2147483704"/>
          </pc:sldLayoutMkLst>
        </pc:sldLayoutChg>
      </pc:sldMasterChg>
      <pc:sldMasterChg chg="delSldLayout">
        <pc:chgData name="Andrew Watson" userId="15ae2179-de7f-4011-bbea-779a33614917" providerId="ADAL" clId="{3DDB47B8-466B-47DA-A0F5-ADA056ADFD23}" dt="2022-09-20T00:30:53.038" v="1" actId="47"/>
        <pc:sldMasterMkLst>
          <pc:docMk/>
          <pc:sldMasterMk cId="4120414731" sldId="2147483712"/>
        </pc:sldMasterMkLst>
        <pc:sldLayoutChg chg="del">
          <pc:chgData name="Andrew Watson" userId="15ae2179-de7f-4011-bbea-779a33614917" providerId="ADAL" clId="{3DDB47B8-466B-47DA-A0F5-ADA056ADFD23}" dt="2022-09-20T00:30:53.038" v="1" actId="47"/>
          <pc:sldLayoutMkLst>
            <pc:docMk/>
            <pc:sldMasterMk cId="4120414731" sldId="2147483712"/>
            <pc:sldLayoutMk cId="3655695077" sldId="2147483728"/>
          </pc:sldLayoutMkLst>
        </pc:sldLayoutChg>
      </pc:sldMasterChg>
      <pc:sldMasterChg chg="del delSldLayout">
        <pc:chgData name="Andrew Watson" userId="15ae2179-de7f-4011-bbea-779a33614917" providerId="ADAL" clId="{3DDB47B8-466B-47DA-A0F5-ADA056ADFD23}" dt="2022-09-20T00:30:53.038" v="1" actId="47"/>
        <pc:sldMasterMkLst>
          <pc:docMk/>
          <pc:sldMasterMk cId="84710023" sldId="2147483729"/>
        </pc:sldMasterMkLst>
        <pc:sldLayoutChg chg="del">
          <pc:chgData name="Andrew Watson" userId="15ae2179-de7f-4011-bbea-779a33614917" providerId="ADAL" clId="{3DDB47B8-466B-47DA-A0F5-ADA056ADFD23}" dt="2022-09-20T00:30:53.038" v="1" actId="47"/>
          <pc:sldLayoutMkLst>
            <pc:docMk/>
            <pc:sldMasterMk cId="84710023" sldId="2147483729"/>
            <pc:sldLayoutMk cId="262041462" sldId="2147483730"/>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3310337677" sldId="2147483731"/>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2381998822" sldId="2147483732"/>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2931451159" sldId="2147483733"/>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4268034013" sldId="2147483734"/>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2062526235" sldId="2147483735"/>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3025921149" sldId="2147483736"/>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3735909379" sldId="2147483737"/>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3865365183" sldId="2147483738"/>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705562399" sldId="2147483739"/>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4011039160" sldId="2147483740"/>
          </pc:sldLayoutMkLst>
        </pc:sldLayoutChg>
        <pc:sldLayoutChg chg="del">
          <pc:chgData name="Andrew Watson" userId="15ae2179-de7f-4011-bbea-779a33614917" providerId="ADAL" clId="{3DDB47B8-466B-47DA-A0F5-ADA056ADFD23}" dt="2022-09-20T00:30:53.038" v="1" actId="47"/>
          <pc:sldLayoutMkLst>
            <pc:docMk/>
            <pc:sldMasterMk cId="84710023" sldId="2147483729"/>
            <pc:sldLayoutMk cId="1136672741" sldId="2147483741"/>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B1EF5F-2F15-4195-B79B-1FEAD5A245FB}"/>
              </a:ext>
            </a:extLst>
          </p:cNvPr>
          <p:cNvSpPr>
            <a:spLocks noGrp="1"/>
          </p:cNvSpPr>
          <p:nvPr>
            <p:ph type="hdr" sz="quarter"/>
          </p:nvPr>
        </p:nvSpPr>
        <p:spPr>
          <a:xfrm>
            <a:off x="0" y="0"/>
            <a:ext cx="3170238" cy="619125"/>
          </a:xfrm>
          <a:prstGeom prst="rect">
            <a:avLst/>
          </a:prstGeom>
        </p:spPr>
        <p:txBody>
          <a:bodyPr vert="horz" lIns="91440" tIns="45720" rIns="91440" bIns="45720" rtlCol="0"/>
          <a:lstStyle>
            <a:lvl1pPr algn="l">
              <a:defRPr sz="1200"/>
            </a:lvl1pPr>
          </a:lstStyle>
          <a:p>
            <a:endParaRPr lang="en-AU"/>
          </a:p>
        </p:txBody>
      </p:sp>
      <p:sp>
        <p:nvSpPr>
          <p:cNvPr id="3" name="Date Placeholder 2">
            <a:extLst>
              <a:ext uri="{FF2B5EF4-FFF2-40B4-BE49-F238E27FC236}">
                <a16:creationId xmlns:a16="http://schemas.microsoft.com/office/drawing/2014/main" id="{AA9285C2-1B89-4686-BBD5-46CEF774F159}"/>
              </a:ext>
            </a:extLst>
          </p:cNvPr>
          <p:cNvSpPr>
            <a:spLocks noGrp="1"/>
          </p:cNvSpPr>
          <p:nvPr>
            <p:ph type="dt" sz="quarter" idx="1"/>
          </p:nvPr>
        </p:nvSpPr>
        <p:spPr>
          <a:xfrm>
            <a:off x="4143375" y="0"/>
            <a:ext cx="3170238" cy="619125"/>
          </a:xfrm>
          <a:prstGeom prst="rect">
            <a:avLst/>
          </a:prstGeom>
        </p:spPr>
        <p:txBody>
          <a:bodyPr vert="horz" lIns="91440" tIns="45720" rIns="91440" bIns="45720" rtlCol="0"/>
          <a:lstStyle>
            <a:lvl1pPr algn="r">
              <a:defRPr sz="1200"/>
            </a:lvl1pPr>
          </a:lstStyle>
          <a:p>
            <a:fld id="{19648220-A795-4C35-AF09-FE44DE189E18}" type="datetimeFigureOut">
              <a:rPr lang="en-AU" smtClean="0"/>
              <a:t>19-Sep-22</a:t>
            </a:fld>
            <a:endParaRPr lang="en-AU"/>
          </a:p>
        </p:txBody>
      </p:sp>
      <p:sp>
        <p:nvSpPr>
          <p:cNvPr id="4" name="Footer Placeholder 3">
            <a:extLst>
              <a:ext uri="{FF2B5EF4-FFF2-40B4-BE49-F238E27FC236}">
                <a16:creationId xmlns:a16="http://schemas.microsoft.com/office/drawing/2014/main" id="{1F772E0F-3C75-4DE8-B208-A6D5E36988D3}"/>
              </a:ext>
            </a:extLst>
          </p:cNvPr>
          <p:cNvSpPr>
            <a:spLocks noGrp="1"/>
          </p:cNvSpPr>
          <p:nvPr>
            <p:ph type="ftr" sz="quarter" idx="2"/>
          </p:nvPr>
        </p:nvSpPr>
        <p:spPr>
          <a:xfrm>
            <a:off x="0" y="11725275"/>
            <a:ext cx="3170238" cy="619125"/>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a:extLst>
              <a:ext uri="{FF2B5EF4-FFF2-40B4-BE49-F238E27FC236}">
                <a16:creationId xmlns:a16="http://schemas.microsoft.com/office/drawing/2014/main" id="{DD91A337-4F97-48DE-A846-5A2CCF6E2A2A}"/>
              </a:ext>
            </a:extLst>
          </p:cNvPr>
          <p:cNvSpPr>
            <a:spLocks noGrp="1"/>
          </p:cNvSpPr>
          <p:nvPr>
            <p:ph type="sldNum" sz="quarter" idx="3"/>
          </p:nvPr>
        </p:nvSpPr>
        <p:spPr>
          <a:xfrm>
            <a:off x="4143375" y="11725275"/>
            <a:ext cx="3170238" cy="619125"/>
          </a:xfrm>
          <a:prstGeom prst="rect">
            <a:avLst/>
          </a:prstGeom>
        </p:spPr>
        <p:txBody>
          <a:bodyPr vert="horz" lIns="91440" tIns="45720" rIns="91440" bIns="45720" rtlCol="0" anchor="b"/>
          <a:lstStyle>
            <a:lvl1pPr algn="r">
              <a:defRPr sz="1200"/>
            </a:lvl1pPr>
          </a:lstStyle>
          <a:p>
            <a:fld id="{6AA5A0B9-8FB9-4325-A276-DD12E1D74E46}" type="slidenum">
              <a:rPr lang="en-AU" smtClean="0"/>
              <a:t>‹#›</a:t>
            </a:fld>
            <a:endParaRPr lang="en-AU"/>
          </a:p>
        </p:txBody>
      </p:sp>
    </p:spTree>
    <p:extLst>
      <p:ext uri="{BB962C8B-B14F-4D97-AF65-F5344CB8AC3E}">
        <p14:creationId xmlns:p14="http://schemas.microsoft.com/office/powerpoint/2010/main" val="35210398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619364"/>
          </a:xfrm>
          <a:prstGeom prst="rect">
            <a:avLst/>
          </a:prstGeom>
        </p:spPr>
        <p:txBody>
          <a:bodyPr vert="horz" lIns="112320" tIns="56161" rIns="112320" bIns="56161" rtlCol="0"/>
          <a:lstStyle>
            <a:lvl1pPr algn="l">
              <a:defRPr sz="1500"/>
            </a:lvl1pPr>
          </a:lstStyle>
          <a:p>
            <a:endParaRPr lang="en-AU"/>
          </a:p>
        </p:txBody>
      </p:sp>
      <p:sp>
        <p:nvSpPr>
          <p:cNvPr id="3" name="Date Placeholder 2"/>
          <p:cNvSpPr>
            <a:spLocks noGrp="1"/>
          </p:cNvSpPr>
          <p:nvPr>
            <p:ph type="dt" idx="1"/>
          </p:nvPr>
        </p:nvSpPr>
        <p:spPr>
          <a:xfrm>
            <a:off x="4143589" y="0"/>
            <a:ext cx="3169920" cy="619364"/>
          </a:xfrm>
          <a:prstGeom prst="rect">
            <a:avLst/>
          </a:prstGeom>
        </p:spPr>
        <p:txBody>
          <a:bodyPr vert="horz" lIns="112320" tIns="56161" rIns="112320" bIns="56161" rtlCol="0"/>
          <a:lstStyle>
            <a:lvl1pPr algn="r">
              <a:defRPr sz="1500"/>
            </a:lvl1pPr>
          </a:lstStyle>
          <a:p>
            <a:fld id="{E4FABAE3-0D94-4433-A733-7F9D11CCA56D}" type="datetimeFigureOut">
              <a:rPr lang="en-AU" smtClean="0"/>
              <a:t>19-Sep-22</a:t>
            </a:fld>
            <a:endParaRPr lang="en-AU"/>
          </a:p>
        </p:txBody>
      </p:sp>
      <p:sp>
        <p:nvSpPr>
          <p:cNvPr id="4" name="Slide Image Placeholder 3"/>
          <p:cNvSpPr>
            <a:spLocks noGrp="1" noRot="1" noChangeAspect="1"/>
          </p:cNvSpPr>
          <p:nvPr>
            <p:ph type="sldImg" idx="2"/>
          </p:nvPr>
        </p:nvSpPr>
        <p:spPr>
          <a:xfrm>
            <a:off x="-44450" y="1543050"/>
            <a:ext cx="7405688" cy="4167188"/>
          </a:xfrm>
          <a:prstGeom prst="rect">
            <a:avLst/>
          </a:prstGeom>
          <a:noFill/>
          <a:ln w="12700">
            <a:solidFill>
              <a:prstClr val="black"/>
            </a:solidFill>
          </a:ln>
        </p:spPr>
        <p:txBody>
          <a:bodyPr vert="horz" lIns="112320" tIns="56161" rIns="112320" bIns="56161" rtlCol="0" anchor="ctr"/>
          <a:lstStyle/>
          <a:p>
            <a:endParaRPr lang="en-AU"/>
          </a:p>
        </p:txBody>
      </p:sp>
      <p:sp>
        <p:nvSpPr>
          <p:cNvPr id="5" name="Notes Placeholder 4"/>
          <p:cNvSpPr>
            <a:spLocks noGrp="1"/>
          </p:cNvSpPr>
          <p:nvPr>
            <p:ph type="body" sz="quarter" idx="3"/>
          </p:nvPr>
        </p:nvSpPr>
        <p:spPr>
          <a:xfrm>
            <a:off x="731521" y="5940742"/>
            <a:ext cx="5852160" cy="4860608"/>
          </a:xfrm>
          <a:prstGeom prst="rect">
            <a:avLst/>
          </a:prstGeom>
        </p:spPr>
        <p:txBody>
          <a:bodyPr vert="horz" lIns="112320" tIns="56161" rIns="112320" bIns="5616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11725040"/>
            <a:ext cx="3169920" cy="619363"/>
          </a:xfrm>
          <a:prstGeom prst="rect">
            <a:avLst/>
          </a:prstGeom>
        </p:spPr>
        <p:txBody>
          <a:bodyPr vert="horz" lIns="112320" tIns="56161" rIns="112320" bIns="56161" rtlCol="0" anchor="b"/>
          <a:lstStyle>
            <a:lvl1pPr algn="l">
              <a:defRPr sz="1500"/>
            </a:lvl1pPr>
          </a:lstStyle>
          <a:p>
            <a:endParaRPr lang="en-AU"/>
          </a:p>
        </p:txBody>
      </p:sp>
      <p:sp>
        <p:nvSpPr>
          <p:cNvPr id="7" name="Slide Number Placeholder 6"/>
          <p:cNvSpPr>
            <a:spLocks noGrp="1"/>
          </p:cNvSpPr>
          <p:nvPr>
            <p:ph type="sldNum" sz="quarter" idx="5"/>
          </p:nvPr>
        </p:nvSpPr>
        <p:spPr>
          <a:xfrm>
            <a:off x="4143589" y="11725040"/>
            <a:ext cx="3169920" cy="619363"/>
          </a:xfrm>
          <a:prstGeom prst="rect">
            <a:avLst/>
          </a:prstGeom>
        </p:spPr>
        <p:txBody>
          <a:bodyPr vert="horz" lIns="112320" tIns="56161" rIns="112320" bIns="56161" rtlCol="0" anchor="b"/>
          <a:lstStyle>
            <a:lvl1pPr algn="r">
              <a:defRPr sz="1500"/>
            </a:lvl1pPr>
          </a:lstStyle>
          <a:p>
            <a:fld id="{E940CF52-D1A5-4186-80AF-D921960E4DA3}" type="slidenum">
              <a:rPr lang="en-AU" smtClean="0"/>
              <a:t>‹#›</a:t>
            </a:fld>
            <a:endParaRPr lang="en-AU"/>
          </a:p>
        </p:txBody>
      </p:sp>
    </p:spTree>
    <p:extLst>
      <p:ext uri="{BB962C8B-B14F-4D97-AF65-F5344CB8AC3E}">
        <p14:creationId xmlns:p14="http://schemas.microsoft.com/office/powerpoint/2010/main" val="602774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Everyone has their own version of DaaS</a:t>
            </a:r>
          </a:p>
          <a:p>
            <a:r>
              <a:rPr lang="en-AU" dirty="0"/>
              <a:t>Popular due to its simplicity and convenience</a:t>
            </a:r>
          </a:p>
          <a:p>
            <a:r>
              <a:rPr lang="en-AU" dirty="0"/>
              <a:t>Customer may have own supplier or may choose to leverage Reseller</a:t>
            </a:r>
          </a:p>
          <a:p>
            <a:r>
              <a:rPr lang="en-AU" dirty="0"/>
              <a:t>Include Reseller’s own service/project costs into the bundle</a:t>
            </a:r>
          </a:p>
        </p:txBody>
      </p:sp>
      <p:sp>
        <p:nvSpPr>
          <p:cNvPr id="4" name="Slide Number Placeholder 3"/>
          <p:cNvSpPr>
            <a:spLocks noGrp="1"/>
          </p:cNvSpPr>
          <p:nvPr>
            <p:ph type="sldNum" sz="quarter" idx="5"/>
          </p:nvPr>
        </p:nvSpPr>
        <p:spPr/>
        <p:txBody>
          <a:bodyPr/>
          <a:lstStyle/>
          <a:p>
            <a:fld id="{E940CF52-D1A5-4186-80AF-D921960E4DA3}" type="slidenum">
              <a:rPr lang="en-AU" smtClean="0"/>
              <a:t>1</a:t>
            </a:fld>
            <a:endParaRPr lang="en-AU"/>
          </a:p>
        </p:txBody>
      </p:sp>
    </p:spTree>
    <p:extLst>
      <p:ext uri="{BB962C8B-B14F-4D97-AF65-F5344CB8AC3E}">
        <p14:creationId xmlns:p14="http://schemas.microsoft.com/office/powerpoint/2010/main" val="266258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Everyone has their own version of DaaS</a:t>
            </a:r>
          </a:p>
          <a:p>
            <a:r>
              <a:rPr lang="en-AU" dirty="0"/>
              <a:t>Popular due to its simplicity and convenience</a:t>
            </a:r>
          </a:p>
          <a:p>
            <a:r>
              <a:rPr lang="en-AU" dirty="0"/>
              <a:t>Customer may have own supplier or may choose to leverage Reseller</a:t>
            </a:r>
          </a:p>
          <a:p>
            <a:r>
              <a:rPr lang="en-AU" dirty="0"/>
              <a:t>Include Reseller’s own service/project costs into the bundle</a:t>
            </a:r>
          </a:p>
        </p:txBody>
      </p:sp>
      <p:sp>
        <p:nvSpPr>
          <p:cNvPr id="4" name="Slide Number Placeholder 3"/>
          <p:cNvSpPr>
            <a:spLocks noGrp="1"/>
          </p:cNvSpPr>
          <p:nvPr>
            <p:ph type="sldNum" sz="quarter" idx="5"/>
          </p:nvPr>
        </p:nvSpPr>
        <p:spPr/>
        <p:txBody>
          <a:bodyPr/>
          <a:lstStyle/>
          <a:p>
            <a:fld id="{E940CF52-D1A5-4186-80AF-D921960E4DA3}" type="slidenum">
              <a:rPr lang="en-AU" smtClean="0"/>
              <a:t>2</a:t>
            </a:fld>
            <a:endParaRPr lang="en-AU"/>
          </a:p>
        </p:txBody>
      </p:sp>
    </p:spTree>
    <p:extLst>
      <p:ext uri="{BB962C8B-B14F-4D97-AF65-F5344CB8AC3E}">
        <p14:creationId xmlns:p14="http://schemas.microsoft.com/office/powerpoint/2010/main" val="1807143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Everyone has their own version of DaaS</a:t>
            </a:r>
          </a:p>
          <a:p>
            <a:r>
              <a:rPr lang="en-AU" dirty="0"/>
              <a:t>Popular due to its simplicity and convenience</a:t>
            </a:r>
          </a:p>
          <a:p>
            <a:r>
              <a:rPr lang="en-AU" dirty="0"/>
              <a:t>Customer may have own supplier or may choose to leverage Reseller</a:t>
            </a:r>
          </a:p>
          <a:p>
            <a:r>
              <a:rPr lang="en-AU" dirty="0"/>
              <a:t>Include Reseller’s own service/project costs into the bundle</a:t>
            </a:r>
          </a:p>
        </p:txBody>
      </p:sp>
      <p:sp>
        <p:nvSpPr>
          <p:cNvPr id="4" name="Slide Number Placeholder 3"/>
          <p:cNvSpPr>
            <a:spLocks noGrp="1"/>
          </p:cNvSpPr>
          <p:nvPr>
            <p:ph type="sldNum" sz="quarter" idx="5"/>
          </p:nvPr>
        </p:nvSpPr>
        <p:spPr/>
        <p:txBody>
          <a:bodyPr/>
          <a:lstStyle/>
          <a:p>
            <a:fld id="{E940CF52-D1A5-4186-80AF-D921960E4DA3}" type="slidenum">
              <a:rPr lang="en-AU" smtClean="0"/>
              <a:t>3</a:t>
            </a:fld>
            <a:endParaRPr lang="en-AU"/>
          </a:p>
        </p:txBody>
      </p:sp>
    </p:spTree>
    <p:extLst>
      <p:ext uri="{BB962C8B-B14F-4D97-AF65-F5344CB8AC3E}">
        <p14:creationId xmlns:p14="http://schemas.microsoft.com/office/powerpoint/2010/main" val="4047690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Everyone has their own version of DaaS</a:t>
            </a:r>
          </a:p>
          <a:p>
            <a:r>
              <a:rPr lang="en-AU" dirty="0"/>
              <a:t>Popular due to its simplicity and convenience</a:t>
            </a:r>
          </a:p>
          <a:p>
            <a:r>
              <a:rPr lang="en-AU" dirty="0"/>
              <a:t>Customer may have own supplier or may choose to leverage Reseller</a:t>
            </a:r>
          </a:p>
          <a:p>
            <a:r>
              <a:rPr lang="en-AU" dirty="0"/>
              <a:t>Include Reseller’s own service/project costs into the bundle</a:t>
            </a:r>
          </a:p>
        </p:txBody>
      </p:sp>
      <p:sp>
        <p:nvSpPr>
          <p:cNvPr id="4" name="Slide Number Placeholder 3"/>
          <p:cNvSpPr>
            <a:spLocks noGrp="1"/>
          </p:cNvSpPr>
          <p:nvPr>
            <p:ph type="sldNum" sz="quarter" idx="5"/>
          </p:nvPr>
        </p:nvSpPr>
        <p:spPr/>
        <p:txBody>
          <a:bodyPr/>
          <a:lstStyle/>
          <a:p>
            <a:fld id="{E940CF52-D1A5-4186-80AF-D921960E4DA3}" type="slidenum">
              <a:rPr lang="en-AU" smtClean="0"/>
              <a:t>4</a:t>
            </a:fld>
            <a:endParaRPr lang="en-AU"/>
          </a:p>
        </p:txBody>
      </p:sp>
    </p:spTree>
    <p:extLst>
      <p:ext uri="{BB962C8B-B14F-4D97-AF65-F5344CB8AC3E}">
        <p14:creationId xmlns:p14="http://schemas.microsoft.com/office/powerpoint/2010/main" val="3530163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940CF52-D1A5-4186-80AF-D921960E4DA3}" type="slidenum">
              <a:rPr lang="en-AU" smtClean="0"/>
              <a:t>5</a:t>
            </a:fld>
            <a:endParaRPr lang="en-AU"/>
          </a:p>
        </p:txBody>
      </p:sp>
    </p:spTree>
    <p:extLst>
      <p:ext uri="{BB962C8B-B14F-4D97-AF65-F5344CB8AC3E}">
        <p14:creationId xmlns:p14="http://schemas.microsoft.com/office/powerpoint/2010/main" val="2895779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g"/><Relationship Id="rId1" Type="http://schemas.openxmlformats.org/officeDocument/2006/relationships/slideMaster" Target="../slideMasters/slideMaster2.xml"/><Relationship Id="rId4"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2176478-A824-476B-923B-AFF463478561}"/>
              </a:ext>
            </a:extLst>
          </p:cNvPr>
          <p:cNvSpPr>
            <a:spLocks noGrp="1"/>
          </p:cNvSpPr>
          <p:nvPr>
            <p:ph type="sldNum" sz="quarter" idx="12"/>
          </p:nvPr>
        </p:nvSpPr>
        <p:spPr>
          <a:xfrm>
            <a:off x="9342120" y="6663970"/>
            <a:ext cx="2743200" cy="194030"/>
          </a:xfrm>
        </p:spPr>
        <p:txBody>
          <a:bodyPr/>
          <a:lstStyle>
            <a:lvl1pPr>
              <a:defRPr sz="800"/>
            </a:lvl1pPr>
          </a:lstStyle>
          <a:p>
            <a:fld id="{223254B8-EF51-437F-86AB-67C1E0D56EF1}" type="slidenum">
              <a:rPr lang="en-AU" smtClean="0"/>
              <a:pPr/>
              <a:t>‹#›</a:t>
            </a:fld>
            <a:endParaRPr lang="en-AU" dirty="0"/>
          </a:p>
        </p:txBody>
      </p:sp>
      <p:sp>
        <p:nvSpPr>
          <p:cNvPr id="5" name="TextBox 4">
            <a:extLst>
              <a:ext uri="{FF2B5EF4-FFF2-40B4-BE49-F238E27FC236}">
                <a16:creationId xmlns:a16="http://schemas.microsoft.com/office/drawing/2014/main" id="{5ACF2712-FBCB-4937-A8A2-22C9848BFAD3}"/>
              </a:ext>
            </a:extLst>
          </p:cNvPr>
          <p:cNvSpPr txBox="1"/>
          <p:nvPr userDrawn="1"/>
        </p:nvSpPr>
        <p:spPr>
          <a:xfrm>
            <a:off x="330868" y="6649695"/>
            <a:ext cx="3320382" cy="200055"/>
          </a:xfrm>
          <a:prstGeom prst="rect">
            <a:avLst/>
          </a:prstGeom>
          <a:noFill/>
        </p:spPr>
        <p:txBody>
          <a:bodyPr wrap="square" rtlCol="0">
            <a:spAutoFit/>
          </a:bodyPr>
          <a:lstStyle/>
          <a:p>
            <a:r>
              <a:rPr lang="en-AU" sz="700" dirty="0">
                <a:solidFill>
                  <a:schemeClr val="bg2">
                    <a:lumMod val="75000"/>
                  </a:schemeClr>
                </a:solidFill>
              </a:rPr>
              <a:t>Bundle Technology Solutions Pty Ltd | Commercial in Confidence </a:t>
            </a:r>
          </a:p>
        </p:txBody>
      </p:sp>
    </p:spTree>
    <p:extLst>
      <p:ext uri="{BB962C8B-B14F-4D97-AF65-F5344CB8AC3E}">
        <p14:creationId xmlns:p14="http://schemas.microsoft.com/office/powerpoint/2010/main" val="3136738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24B49-7D69-4C75-A415-B1B7F72796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51E3017B-1810-42F6-BC54-D1D261AC80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53C58681-204E-4649-ACC5-473158A98C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0AA495-1A90-44BB-8D29-F0C1BB7898D0}"/>
              </a:ext>
            </a:extLst>
          </p:cNvPr>
          <p:cNvSpPr>
            <a:spLocks noGrp="1"/>
          </p:cNvSpPr>
          <p:nvPr>
            <p:ph type="dt" sz="half" idx="10"/>
          </p:nvPr>
        </p:nvSpPr>
        <p:spPr/>
        <p:txBody>
          <a:bodyPr/>
          <a:lstStyle/>
          <a:p>
            <a:fld id="{A91EECBD-4577-42D7-9257-F9F4D3528F09}" type="datetime1">
              <a:rPr lang="en-AU" smtClean="0"/>
              <a:t>19-Sep-22</a:t>
            </a:fld>
            <a:endParaRPr lang="en-AU"/>
          </a:p>
        </p:txBody>
      </p:sp>
      <p:sp>
        <p:nvSpPr>
          <p:cNvPr id="6" name="Footer Placeholder 5">
            <a:extLst>
              <a:ext uri="{FF2B5EF4-FFF2-40B4-BE49-F238E27FC236}">
                <a16:creationId xmlns:a16="http://schemas.microsoft.com/office/drawing/2014/main" id="{DBBC8AD9-4C15-4B2F-BF28-5427D064522B}"/>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D9AC32BF-19B8-4393-84F6-CE9E5B8BF557}"/>
              </a:ext>
            </a:extLst>
          </p:cNvPr>
          <p:cNvSpPr>
            <a:spLocks noGrp="1"/>
          </p:cNvSpPr>
          <p:nvPr>
            <p:ph type="sldNum" sz="quarter" idx="12"/>
          </p:nvPr>
        </p:nvSpPr>
        <p:spPr/>
        <p:txBody>
          <a:bodyPr/>
          <a:lstStyle/>
          <a:p>
            <a:fld id="{223254B8-EF51-437F-86AB-67C1E0D56EF1}" type="slidenum">
              <a:rPr lang="en-AU" smtClean="0"/>
              <a:t>‹#›</a:t>
            </a:fld>
            <a:endParaRPr lang="en-AU"/>
          </a:p>
        </p:txBody>
      </p:sp>
    </p:spTree>
    <p:extLst>
      <p:ext uri="{BB962C8B-B14F-4D97-AF65-F5344CB8AC3E}">
        <p14:creationId xmlns:p14="http://schemas.microsoft.com/office/powerpoint/2010/main" val="3948425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F3FD2-F749-44B3-9A97-CEDB705C85EF}"/>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21416476-0C5B-4777-AE4F-6C92A2D9B5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020ADCD2-6CA3-45CE-8E30-B8D9AB2E70BC}"/>
              </a:ext>
            </a:extLst>
          </p:cNvPr>
          <p:cNvSpPr>
            <a:spLocks noGrp="1"/>
          </p:cNvSpPr>
          <p:nvPr>
            <p:ph type="dt" sz="half" idx="10"/>
          </p:nvPr>
        </p:nvSpPr>
        <p:spPr/>
        <p:txBody>
          <a:bodyPr/>
          <a:lstStyle/>
          <a:p>
            <a:fld id="{AF7A80E3-B1B8-47F7-8737-6C3D22FC300F}" type="datetime1">
              <a:rPr lang="en-AU" smtClean="0"/>
              <a:t>19-Sep-22</a:t>
            </a:fld>
            <a:endParaRPr lang="en-AU"/>
          </a:p>
        </p:txBody>
      </p:sp>
      <p:sp>
        <p:nvSpPr>
          <p:cNvPr id="5" name="Footer Placeholder 4">
            <a:extLst>
              <a:ext uri="{FF2B5EF4-FFF2-40B4-BE49-F238E27FC236}">
                <a16:creationId xmlns:a16="http://schemas.microsoft.com/office/drawing/2014/main" id="{E7177B19-6DBD-4AD0-BD43-46B855AD16B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84AF265-A6E4-46A9-93DB-FBBC5FB9BA9B}"/>
              </a:ext>
            </a:extLst>
          </p:cNvPr>
          <p:cNvSpPr>
            <a:spLocks noGrp="1"/>
          </p:cNvSpPr>
          <p:nvPr>
            <p:ph type="sldNum" sz="quarter" idx="12"/>
          </p:nvPr>
        </p:nvSpPr>
        <p:spPr/>
        <p:txBody>
          <a:bodyPr/>
          <a:lstStyle/>
          <a:p>
            <a:fld id="{223254B8-EF51-437F-86AB-67C1E0D56EF1}" type="slidenum">
              <a:rPr lang="en-AU" smtClean="0"/>
              <a:t>‹#›</a:t>
            </a:fld>
            <a:endParaRPr lang="en-AU"/>
          </a:p>
        </p:txBody>
      </p:sp>
    </p:spTree>
    <p:extLst>
      <p:ext uri="{BB962C8B-B14F-4D97-AF65-F5344CB8AC3E}">
        <p14:creationId xmlns:p14="http://schemas.microsoft.com/office/powerpoint/2010/main" val="7848847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D0BCAD8-F54F-4885-9441-E75C53B0039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FD3609C9-44EB-49D1-A2B6-55B196167B7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AE0AD02-2973-4B88-A461-567FE59064AB}"/>
              </a:ext>
            </a:extLst>
          </p:cNvPr>
          <p:cNvSpPr>
            <a:spLocks noGrp="1"/>
          </p:cNvSpPr>
          <p:nvPr>
            <p:ph type="dt" sz="half" idx="10"/>
          </p:nvPr>
        </p:nvSpPr>
        <p:spPr/>
        <p:txBody>
          <a:bodyPr/>
          <a:lstStyle/>
          <a:p>
            <a:fld id="{D058C447-2F32-4D87-A19E-DC664B0350F4}" type="datetime1">
              <a:rPr lang="en-AU" smtClean="0"/>
              <a:t>19-Sep-22</a:t>
            </a:fld>
            <a:endParaRPr lang="en-AU"/>
          </a:p>
        </p:txBody>
      </p:sp>
      <p:sp>
        <p:nvSpPr>
          <p:cNvPr id="5" name="Footer Placeholder 4">
            <a:extLst>
              <a:ext uri="{FF2B5EF4-FFF2-40B4-BE49-F238E27FC236}">
                <a16:creationId xmlns:a16="http://schemas.microsoft.com/office/drawing/2014/main" id="{0BD55572-7CD6-45C1-B5AB-91929AEC845A}"/>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CC98E600-EB8C-480B-ADEF-542E6745A2AF}"/>
              </a:ext>
            </a:extLst>
          </p:cNvPr>
          <p:cNvSpPr>
            <a:spLocks noGrp="1"/>
          </p:cNvSpPr>
          <p:nvPr>
            <p:ph type="sldNum" sz="quarter" idx="12"/>
          </p:nvPr>
        </p:nvSpPr>
        <p:spPr/>
        <p:txBody>
          <a:bodyPr/>
          <a:lstStyle/>
          <a:p>
            <a:fld id="{223254B8-EF51-437F-86AB-67C1E0D56EF1}" type="slidenum">
              <a:rPr lang="en-AU" smtClean="0"/>
              <a:t>‹#›</a:t>
            </a:fld>
            <a:endParaRPr lang="en-AU"/>
          </a:p>
        </p:txBody>
      </p:sp>
    </p:spTree>
    <p:extLst>
      <p:ext uri="{BB962C8B-B14F-4D97-AF65-F5344CB8AC3E}">
        <p14:creationId xmlns:p14="http://schemas.microsoft.com/office/powerpoint/2010/main" val="2193004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26"/>
            <a:ext cx="12186760" cy="6857348"/>
          </a:xfrm>
          <a:prstGeom prst="rect">
            <a:avLst/>
          </a:prstGeom>
        </p:spPr>
      </p:pic>
      <p:sp>
        <p:nvSpPr>
          <p:cNvPr id="2" name="Title 1"/>
          <p:cNvSpPr>
            <a:spLocks noGrp="1"/>
          </p:cNvSpPr>
          <p:nvPr>
            <p:ph type="ctrTitle"/>
          </p:nvPr>
        </p:nvSpPr>
        <p:spPr>
          <a:xfrm>
            <a:off x="575799" y="1703474"/>
            <a:ext cx="5278167" cy="2015378"/>
          </a:xfrm>
        </p:spPr>
        <p:txBody>
          <a:bodyPr lIns="36000" tIns="36000" rIns="36000" bIns="36000" anchor="b">
            <a:noAutofit/>
          </a:bodyPr>
          <a:lstStyle>
            <a:lvl1pPr algn="l">
              <a:lnSpc>
                <a:spcPct val="100000"/>
              </a:lnSpc>
              <a:defRPr sz="3999" cap="all" baseline="0">
                <a:solidFill>
                  <a:schemeClr val="bg1"/>
                </a:solidFill>
              </a:defRPr>
            </a:lvl1pPr>
          </a:lstStyle>
          <a:p>
            <a:r>
              <a:rPr lang="en-US"/>
              <a:t>Click to edit Master title style</a:t>
            </a:r>
            <a:endParaRPr lang="en-AU" dirty="0"/>
          </a:p>
        </p:txBody>
      </p:sp>
      <p:sp>
        <p:nvSpPr>
          <p:cNvPr id="3" name="Subtitle 2"/>
          <p:cNvSpPr>
            <a:spLocks noGrp="1"/>
          </p:cNvSpPr>
          <p:nvPr>
            <p:ph type="subTitle" idx="1"/>
          </p:nvPr>
        </p:nvSpPr>
        <p:spPr>
          <a:xfrm>
            <a:off x="575800" y="3502918"/>
            <a:ext cx="5278167" cy="2015378"/>
          </a:xfrm>
        </p:spPr>
        <p:txBody>
          <a:bodyPr lIns="36000" tIns="36000" rIns="36000" bIns="36000">
            <a:noAutofit/>
          </a:bodyPr>
          <a:lstStyle>
            <a:lvl1pPr marL="0" indent="0" algn="l">
              <a:lnSpc>
                <a:spcPct val="100000"/>
              </a:lnSpc>
              <a:buNone/>
              <a:defRPr sz="3999" b="1" cap="all" baseline="0">
                <a:solidFill>
                  <a:schemeClr val="bg1"/>
                </a:solidFill>
              </a:defRPr>
            </a:lvl1pPr>
            <a:lvl2pPr marL="609584" indent="0" algn="ctr">
              <a:buNone/>
              <a:defRPr sz="2667"/>
            </a:lvl2pPr>
            <a:lvl3pPr marL="1219169" indent="0" algn="ctr">
              <a:buNone/>
              <a:defRPr sz="2401"/>
            </a:lvl3pPr>
            <a:lvl4pPr marL="1828753" indent="0" algn="ctr">
              <a:buNone/>
              <a:defRPr sz="2133"/>
            </a:lvl4pPr>
            <a:lvl5pPr marL="2438339" indent="0" algn="ctr">
              <a:buNone/>
              <a:defRPr sz="2133"/>
            </a:lvl5pPr>
            <a:lvl6pPr marL="3047924" indent="0" algn="ctr">
              <a:buNone/>
              <a:defRPr sz="2133"/>
            </a:lvl6pPr>
            <a:lvl7pPr marL="3657508" indent="0" algn="ctr">
              <a:buNone/>
              <a:defRPr sz="2133"/>
            </a:lvl7pPr>
            <a:lvl8pPr marL="4267093" indent="0" algn="ctr">
              <a:buNone/>
              <a:defRPr sz="2133"/>
            </a:lvl8pPr>
            <a:lvl9pPr marL="4876677" indent="0" algn="ctr">
              <a:buNone/>
              <a:defRPr sz="2133"/>
            </a:lvl9pPr>
          </a:lstStyle>
          <a:p>
            <a:r>
              <a:rPr lang="en-US"/>
              <a:t>Click to edit Master subtitle style</a:t>
            </a:r>
            <a:endParaRPr lang="en-AU" dirty="0"/>
          </a:p>
        </p:txBody>
      </p:sp>
    </p:spTree>
    <p:extLst>
      <p:ext uri="{BB962C8B-B14F-4D97-AF65-F5344CB8AC3E}">
        <p14:creationId xmlns:p14="http://schemas.microsoft.com/office/powerpoint/2010/main" val="38799682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Imag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 y="917"/>
            <a:ext cx="6184838" cy="6857083"/>
          </a:xfrm>
          <a:prstGeom prst="rect">
            <a:avLst/>
          </a:prstGeom>
          <a:gradFill flip="none" rotWithShape="1">
            <a:gsLst>
              <a:gs pos="50000">
                <a:srgbClr val="FFFFFF">
                  <a:alpha val="75000"/>
                </a:srgbClr>
              </a:gs>
              <a:gs pos="0">
                <a:schemeClr val="bg1"/>
              </a:gs>
              <a:gs pos="100000">
                <a:schemeClr val="bg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399" dirty="0"/>
          </a:p>
        </p:txBody>
      </p:sp>
      <p:sp>
        <p:nvSpPr>
          <p:cNvPr id="2" name="Title 1"/>
          <p:cNvSpPr>
            <a:spLocks noGrp="1"/>
          </p:cNvSpPr>
          <p:nvPr>
            <p:ph type="ctrTitle"/>
          </p:nvPr>
        </p:nvSpPr>
        <p:spPr>
          <a:xfrm>
            <a:off x="575799" y="1535526"/>
            <a:ext cx="5278167" cy="2015378"/>
          </a:xfrm>
        </p:spPr>
        <p:txBody>
          <a:bodyPr lIns="36000" tIns="36000" rIns="36000" bIns="36000" anchor="b">
            <a:noAutofit/>
          </a:bodyPr>
          <a:lstStyle>
            <a:lvl1pPr algn="l">
              <a:lnSpc>
                <a:spcPct val="100000"/>
              </a:lnSpc>
              <a:defRPr sz="3999" cap="all" baseline="0">
                <a:solidFill>
                  <a:schemeClr val="tx2"/>
                </a:solidFill>
              </a:defRPr>
            </a:lvl1pPr>
          </a:lstStyle>
          <a:p>
            <a:r>
              <a:rPr lang="en-US"/>
              <a:t>Click to edit Master title style</a:t>
            </a:r>
            <a:endParaRPr lang="en-AU" dirty="0"/>
          </a:p>
        </p:txBody>
      </p:sp>
      <p:sp>
        <p:nvSpPr>
          <p:cNvPr id="3" name="Subtitle 2"/>
          <p:cNvSpPr>
            <a:spLocks noGrp="1"/>
          </p:cNvSpPr>
          <p:nvPr>
            <p:ph type="subTitle" idx="1"/>
          </p:nvPr>
        </p:nvSpPr>
        <p:spPr>
          <a:xfrm>
            <a:off x="575800" y="3334970"/>
            <a:ext cx="5278167" cy="2015378"/>
          </a:xfrm>
        </p:spPr>
        <p:txBody>
          <a:bodyPr lIns="36000" tIns="36000" rIns="36000" bIns="36000">
            <a:noAutofit/>
          </a:bodyPr>
          <a:lstStyle>
            <a:lvl1pPr marL="0" indent="0" algn="l">
              <a:lnSpc>
                <a:spcPct val="100000"/>
              </a:lnSpc>
              <a:buNone/>
              <a:defRPr sz="3999" b="1" cap="all" baseline="0">
                <a:solidFill>
                  <a:schemeClr val="tx2"/>
                </a:solidFill>
              </a:defRPr>
            </a:lvl1pPr>
            <a:lvl2pPr marL="609584" indent="0" algn="ctr">
              <a:buNone/>
              <a:defRPr sz="2667"/>
            </a:lvl2pPr>
            <a:lvl3pPr marL="1219169" indent="0" algn="ctr">
              <a:buNone/>
              <a:defRPr sz="2401"/>
            </a:lvl3pPr>
            <a:lvl4pPr marL="1828753" indent="0" algn="ctr">
              <a:buNone/>
              <a:defRPr sz="2133"/>
            </a:lvl4pPr>
            <a:lvl5pPr marL="2438339" indent="0" algn="ctr">
              <a:buNone/>
              <a:defRPr sz="2133"/>
            </a:lvl5pPr>
            <a:lvl6pPr marL="3047924" indent="0" algn="ctr">
              <a:buNone/>
              <a:defRPr sz="2133"/>
            </a:lvl6pPr>
            <a:lvl7pPr marL="3657508" indent="0" algn="ctr">
              <a:buNone/>
              <a:defRPr sz="2133"/>
            </a:lvl7pPr>
            <a:lvl8pPr marL="4267093" indent="0" algn="ctr">
              <a:buNone/>
              <a:defRPr sz="2133"/>
            </a:lvl8pPr>
            <a:lvl9pPr marL="4876677" indent="0" algn="ctr">
              <a:buNone/>
              <a:defRPr sz="2133"/>
            </a:lvl9pPr>
          </a:lstStyle>
          <a:p>
            <a:r>
              <a:rPr lang="en-US"/>
              <a:t>Click to edit Master subtitle style</a:t>
            </a:r>
            <a:endParaRPr lang="en-AU"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
            <a:ext cx="2879000" cy="1336279"/>
          </a:xfrm>
          <a:prstGeom prst="rect">
            <a:avLst/>
          </a:prstGeom>
        </p:spPr>
      </p:pic>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556334" y="4548480"/>
            <a:ext cx="1631434" cy="2308603"/>
          </a:xfrm>
          <a:prstGeom prst="rect">
            <a:avLst/>
          </a:prstGeom>
        </p:spPr>
      </p:pic>
    </p:spTree>
    <p:extLst>
      <p:ext uri="{BB962C8B-B14F-4D97-AF65-F5344CB8AC3E}">
        <p14:creationId xmlns:p14="http://schemas.microsoft.com/office/powerpoint/2010/main" val="1125467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Divider">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5" y="0"/>
            <a:ext cx="12186609" cy="6858000"/>
          </a:xfrm>
          <a:prstGeom prst="rect">
            <a:avLst/>
          </a:prstGeom>
        </p:spPr>
      </p:pic>
      <p:sp>
        <p:nvSpPr>
          <p:cNvPr id="2" name="Title 1"/>
          <p:cNvSpPr>
            <a:spLocks noGrp="1"/>
          </p:cNvSpPr>
          <p:nvPr>
            <p:ph type="title"/>
          </p:nvPr>
        </p:nvSpPr>
        <p:spPr>
          <a:xfrm>
            <a:off x="1751392" y="1631496"/>
            <a:ext cx="8637001" cy="1919407"/>
          </a:xfrm>
        </p:spPr>
        <p:txBody>
          <a:bodyPr lIns="36000" tIns="36000" rIns="36000" bIns="36000" anchor="b">
            <a:noAutofit/>
          </a:bodyPr>
          <a:lstStyle>
            <a:lvl1pPr algn="ctr">
              <a:lnSpc>
                <a:spcPct val="100000"/>
              </a:lnSpc>
              <a:defRPr sz="3999" cap="all" baseline="0">
                <a:solidFill>
                  <a:schemeClr val="bg1"/>
                </a:solidFill>
              </a:defRPr>
            </a:lvl1pPr>
          </a:lstStyle>
          <a:p>
            <a:r>
              <a:rPr lang="en-US"/>
              <a:t>Click to edit Master title style</a:t>
            </a:r>
            <a:endParaRPr lang="en-AU" dirty="0"/>
          </a:p>
        </p:txBody>
      </p:sp>
      <p:sp>
        <p:nvSpPr>
          <p:cNvPr id="3" name="Text Placeholder 2"/>
          <p:cNvSpPr>
            <a:spLocks noGrp="1"/>
          </p:cNvSpPr>
          <p:nvPr>
            <p:ph type="body" idx="1"/>
          </p:nvPr>
        </p:nvSpPr>
        <p:spPr>
          <a:xfrm>
            <a:off x="1751392" y="3286985"/>
            <a:ext cx="8637001" cy="1919407"/>
          </a:xfrm>
        </p:spPr>
        <p:txBody>
          <a:bodyPr lIns="36000" tIns="36000" rIns="36000" bIns="36000">
            <a:noAutofit/>
          </a:bodyPr>
          <a:lstStyle>
            <a:lvl1pPr marL="0" indent="0" algn="ctr">
              <a:lnSpc>
                <a:spcPct val="100000"/>
              </a:lnSpc>
              <a:spcBef>
                <a:spcPts val="0"/>
              </a:spcBef>
              <a:buNone/>
              <a:defRPr sz="3999" b="1" cap="all" baseline="0">
                <a:solidFill>
                  <a:schemeClr val="bg1"/>
                </a:solidFill>
              </a:defRPr>
            </a:lvl1pPr>
            <a:lvl2pPr marL="609584" indent="0">
              <a:buNone/>
              <a:defRPr sz="2667">
                <a:solidFill>
                  <a:schemeClr val="tx1">
                    <a:tint val="75000"/>
                  </a:schemeClr>
                </a:solidFill>
              </a:defRPr>
            </a:lvl2pPr>
            <a:lvl3pPr marL="1219169" indent="0">
              <a:buNone/>
              <a:defRPr sz="2401">
                <a:solidFill>
                  <a:schemeClr val="tx1">
                    <a:tint val="75000"/>
                  </a:schemeClr>
                </a:solidFill>
              </a:defRPr>
            </a:lvl3pPr>
            <a:lvl4pPr marL="1828753"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8" indent="0">
              <a:buNone/>
              <a:defRPr sz="2133">
                <a:solidFill>
                  <a:schemeClr val="tx1">
                    <a:tint val="75000"/>
                  </a:schemeClr>
                </a:solidFill>
              </a:defRPr>
            </a:lvl7pPr>
            <a:lvl8pPr marL="4267093" indent="0">
              <a:buNone/>
              <a:defRPr sz="2133">
                <a:solidFill>
                  <a:schemeClr val="tx1">
                    <a:tint val="75000"/>
                  </a:schemeClr>
                </a:solidFill>
              </a:defRPr>
            </a:lvl8pPr>
            <a:lvl9pPr marL="4876677" indent="0">
              <a:buNone/>
              <a:defRPr sz="2133">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2411929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ection Divider Imag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5269596" cy="6857083"/>
          </a:xfrm>
          <a:prstGeom prst="rect">
            <a:avLst/>
          </a:prstGeom>
        </p:spPr>
      </p:pic>
      <p:sp>
        <p:nvSpPr>
          <p:cNvPr id="9" name="Title 8"/>
          <p:cNvSpPr>
            <a:spLocks noGrp="1"/>
          </p:cNvSpPr>
          <p:nvPr>
            <p:ph type="title"/>
          </p:nvPr>
        </p:nvSpPr>
        <p:spPr>
          <a:xfrm>
            <a:off x="455840" y="1679481"/>
            <a:ext cx="3838667" cy="1439556"/>
          </a:xfrm>
        </p:spPr>
        <p:txBody>
          <a:bodyPr/>
          <a:lstStyle>
            <a:lvl1pPr>
              <a:defRPr>
                <a:solidFill>
                  <a:schemeClr val="bg1"/>
                </a:solidFill>
              </a:defRPr>
            </a:lvl1pPr>
          </a:lstStyle>
          <a:p>
            <a:r>
              <a:rPr lang="en-US"/>
              <a:t>Click to edit Master title style</a:t>
            </a:r>
            <a:endParaRPr lang="en-AU" dirty="0"/>
          </a:p>
        </p:txBody>
      </p:sp>
      <p:sp>
        <p:nvSpPr>
          <p:cNvPr id="3" name="Text Placeholder 2"/>
          <p:cNvSpPr>
            <a:spLocks noGrp="1"/>
          </p:cNvSpPr>
          <p:nvPr>
            <p:ph type="body" sz="quarter" idx="11"/>
          </p:nvPr>
        </p:nvSpPr>
        <p:spPr>
          <a:xfrm>
            <a:off x="454926" y="2879111"/>
            <a:ext cx="3838667" cy="1439556"/>
          </a:xfrm>
        </p:spPr>
        <p:txBody>
          <a:bodyPr/>
          <a:lstStyle>
            <a:lvl1pPr>
              <a:defRPr sz="3999">
                <a:solidFill>
                  <a:schemeClr val="bg1"/>
                </a:solidFill>
              </a:defRPr>
            </a:lvl1pPr>
          </a:lstStyle>
          <a:p>
            <a:pPr lvl="0"/>
            <a:r>
              <a:rPr lang="en-US"/>
              <a:t>Edit Master text styles</a:t>
            </a:r>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04400" y="479852"/>
            <a:ext cx="2063284" cy="835966"/>
          </a:xfrm>
          <a:prstGeom prst="rect">
            <a:avLst/>
          </a:prstGeom>
        </p:spPr>
      </p:pic>
      <p:sp>
        <p:nvSpPr>
          <p:cNvPr id="5" name="Slide Number Placeholder 4"/>
          <p:cNvSpPr>
            <a:spLocks noGrp="1"/>
          </p:cNvSpPr>
          <p:nvPr>
            <p:ph type="sldNum" sz="quarter" idx="12"/>
          </p:nvPr>
        </p:nvSpPr>
        <p:spPr/>
        <p:txBody>
          <a:bodyPr/>
          <a:lstStyle/>
          <a:p>
            <a:r>
              <a:rPr lang="en-AU" dirty="0"/>
              <a:t>P/</a:t>
            </a:r>
            <a:fld id="{CE57829D-3E09-4FFA-B8D7-6A2AE1FE8673}" type="slidenum">
              <a:rPr lang="en-AU" smtClean="0"/>
              <a:pPr/>
              <a:t>‹#›</a:t>
            </a:fld>
            <a:endParaRPr lang="en-AU" dirty="0"/>
          </a:p>
        </p:txBody>
      </p:sp>
    </p:spTree>
    <p:extLst>
      <p:ext uri="{BB962C8B-B14F-4D97-AF65-F5344CB8AC3E}">
        <p14:creationId xmlns:p14="http://schemas.microsoft.com/office/powerpoint/2010/main" val="3825954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841" y="215933"/>
            <a:ext cx="9836585" cy="1055674"/>
          </a:xfrm>
        </p:spPr>
        <p:txBody>
          <a:bodyPr/>
          <a:lstStyle>
            <a:lvl1pPr>
              <a:defRPr/>
            </a:lvl1pPr>
          </a:lstStyle>
          <a:p>
            <a:r>
              <a:rPr lang="en-US" dirty="0"/>
              <a:t>Title first line</a:t>
            </a:r>
            <a:endParaRPr lang="en-AU" dirty="0"/>
          </a:p>
        </p:txBody>
      </p:sp>
      <p:sp>
        <p:nvSpPr>
          <p:cNvPr id="3" name="Content Placeholder 2"/>
          <p:cNvSpPr>
            <a:spLocks noGrp="1"/>
          </p:cNvSpPr>
          <p:nvPr>
            <p:ph idx="1" hasCustomPrompt="1"/>
          </p:nvPr>
        </p:nvSpPr>
        <p:spPr/>
        <p:txBody>
          <a:bodyPr/>
          <a:lstStyle>
            <a:lvl1pPr>
              <a:defRPr baseline="0"/>
            </a:lvl1pPr>
            <a:lvl3pPr>
              <a:lnSpc>
                <a:spcPct val="106000"/>
              </a:lnSpc>
              <a:defRPr/>
            </a:lvl3pPr>
            <a:lvl4pPr>
              <a:lnSpc>
                <a:spcPct val="106000"/>
              </a:lnSpc>
              <a:defRPr/>
            </a:lvl4pPr>
            <a:lvl5pPr>
              <a:lnSpc>
                <a:spcPct val="106000"/>
              </a:lnSpc>
              <a:defRPr/>
            </a:lvl5pPr>
          </a:lstStyle>
          <a:p>
            <a:pPr lvl="0"/>
            <a:r>
              <a:rPr lang="en-AU" dirty="0"/>
              <a:t>Click here to insert heading text. Click the Increase Indent Button (on the Home tab) to move through styles, for example press once for body text, twice for a bullet (circle). Click the Decrease Indent button to move backwards through the style</a:t>
            </a:r>
            <a:r>
              <a:rPr lang="en-US" dirty="0"/>
              <a:t>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7" name="Text Placeholder 6"/>
          <p:cNvSpPr>
            <a:spLocks noGrp="1"/>
          </p:cNvSpPr>
          <p:nvPr>
            <p:ph type="body" sz="quarter" idx="11" hasCustomPrompt="1"/>
          </p:nvPr>
        </p:nvSpPr>
        <p:spPr>
          <a:xfrm>
            <a:off x="454927" y="1031680"/>
            <a:ext cx="9836967" cy="863733"/>
          </a:xfrm>
        </p:spPr>
        <p:txBody>
          <a:bodyPr/>
          <a:lstStyle>
            <a:lvl1pPr>
              <a:defRPr sz="3999" baseline="0">
                <a:solidFill>
                  <a:schemeClr val="tx2"/>
                </a:solidFill>
              </a:defRPr>
            </a:lvl1pPr>
          </a:lstStyle>
          <a:p>
            <a:pPr lvl="0"/>
            <a:r>
              <a:rPr lang="en-US" dirty="0"/>
              <a:t>Title second line</a:t>
            </a:r>
            <a:endParaRPr lang="en-AU" dirty="0"/>
          </a:p>
        </p:txBody>
      </p:sp>
      <p:sp>
        <p:nvSpPr>
          <p:cNvPr id="4" name="Slide Number Placeholder 3"/>
          <p:cNvSpPr>
            <a:spLocks noGrp="1"/>
          </p:cNvSpPr>
          <p:nvPr>
            <p:ph type="sldNum" sz="quarter" idx="12"/>
          </p:nvPr>
        </p:nvSpPr>
        <p:spPr/>
        <p:txBody>
          <a:bodyPr/>
          <a:lstStyle/>
          <a:p>
            <a:r>
              <a:rPr lang="en-AU" dirty="0"/>
              <a:t>P/</a:t>
            </a:r>
            <a:fld id="{CE57829D-3E09-4FFA-B8D7-6A2AE1FE8673}" type="slidenum">
              <a:rPr lang="en-AU" smtClean="0"/>
              <a:pPr/>
              <a:t>‹#›</a:t>
            </a:fld>
            <a:endParaRPr lang="en-AU" dirty="0"/>
          </a:p>
        </p:txBody>
      </p:sp>
    </p:spTree>
    <p:extLst>
      <p:ext uri="{BB962C8B-B14F-4D97-AF65-F5344CB8AC3E}">
        <p14:creationId xmlns:p14="http://schemas.microsoft.com/office/powerpoint/2010/main" val="34065838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Title first line</a:t>
            </a:r>
            <a:endParaRPr lang="en-AU" dirty="0"/>
          </a:p>
        </p:txBody>
      </p:sp>
      <p:sp>
        <p:nvSpPr>
          <p:cNvPr id="3" name="Content Placeholder 2"/>
          <p:cNvSpPr>
            <a:spLocks noGrp="1"/>
          </p:cNvSpPr>
          <p:nvPr>
            <p:ph sz="half" idx="1" hasCustomPrompt="1"/>
          </p:nvPr>
        </p:nvSpPr>
        <p:spPr>
          <a:xfrm>
            <a:off x="455842" y="2005781"/>
            <a:ext cx="5566067" cy="3838815"/>
          </a:xfrm>
        </p:spPr>
        <p:txBody>
          <a:bodyPr/>
          <a:lstStyle/>
          <a:p>
            <a:pPr lvl="0"/>
            <a:r>
              <a:rPr lang="en-AU" dirty="0"/>
              <a:t>Click here to insert heading text. Click the Increase Indent Button (on the Home tab) to move through styles, for example press once for body text, twice for a bullet (circle). Click the Decrease Indent button to move backwards through the style</a:t>
            </a:r>
            <a:r>
              <a:rPr lang="en-US" dirty="0"/>
              <a:t>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hasCustomPrompt="1"/>
          </p:nvPr>
        </p:nvSpPr>
        <p:spPr>
          <a:xfrm>
            <a:off x="6237834" y="2005781"/>
            <a:ext cx="5566067" cy="3838815"/>
          </a:xfrm>
        </p:spPr>
        <p:txBody>
          <a:bodyPr/>
          <a:lstStyle/>
          <a:p>
            <a:pPr lvl="0"/>
            <a:r>
              <a:rPr lang="en-AU" dirty="0"/>
              <a:t>Click here to insert heading text. Click the Increase Indent Button (on the Home tab) to move through styles, for example press once for body text, twice for a bullet (circle). Click the Decrease Indent button to move backwards through the style</a:t>
            </a:r>
            <a:r>
              <a:rPr lang="en-US" dirty="0"/>
              <a:t>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Text Placeholder 5"/>
          <p:cNvSpPr>
            <a:spLocks noGrp="1"/>
          </p:cNvSpPr>
          <p:nvPr>
            <p:ph type="body" sz="quarter" idx="11" hasCustomPrompt="1"/>
          </p:nvPr>
        </p:nvSpPr>
        <p:spPr>
          <a:xfrm>
            <a:off x="455841" y="1031682"/>
            <a:ext cx="9836585" cy="863733"/>
          </a:xfrm>
        </p:spPr>
        <p:txBody>
          <a:bodyPr/>
          <a:lstStyle>
            <a:lvl1pPr>
              <a:defRPr sz="3999" baseline="0">
                <a:solidFill>
                  <a:schemeClr val="tx2"/>
                </a:solidFill>
              </a:defRPr>
            </a:lvl1pPr>
          </a:lstStyle>
          <a:p>
            <a:pPr lvl="0"/>
            <a:r>
              <a:rPr lang="en-US" dirty="0"/>
              <a:t>Title second line</a:t>
            </a:r>
            <a:endParaRPr lang="en-AU" dirty="0"/>
          </a:p>
        </p:txBody>
      </p:sp>
      <p:sp>
        <p:nvSpPr>
          <p:cNvPr id="5" name="Slide Number Placeholder 4"/>
          <p:cNvSpPr>
            <a:spLocks noGrp="1"/>
          </p:cNvSpPr>
          <p:nvPr>
            <p:ph type="sldNum" sz="quarter" idx="12"/>
          </p:nvPr>
        </p:nvSpPr>
        <p:spPr/>
        <p:txBody>
          <a:bodyPr/>
          <a:lstStyle/>
          <a:p>
            <a:r>
              <a:rPr lang="en-AU" dirty="0"/>
              <a:t>P/</a:t>
            </a:r>
            <a:fld id="{CE57829D-3E09-4FFA-B8D7-6A2AE1FE8673}" type="slidenum">
              <a:rPr lang="en-AU" smtClean="0"/>
              <a:pPr/>
              <a:t>‹#›</a:t>
            </a:fld>
            <a:endParaRPr lang="en-AU" dirty="0"/>
          </a:p>
        </p:txBody>
      </p:sp>
    </p:spTree>
    <p:extLst>
      <p:ext uri="{BB962C8B-B14F-4D97-AF65-F5344CB8AC3E}">
        <p14:creationId xmlns:p14="http://schemas.microsoft.com/office/powerpoint/2010/main" val="1425313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Left, Image 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first line</a:t>
            </a:r>
            <a:endParaRPr lang="en-AU" dirty="0"/>
          </a:p>
        </p:txBody>
      </p:sp>
      <p:sp>
        <p:nvSpPr>
          <p:cNvPr id="3" name="Content Placeholder 2"/>
          <p:cNvSpPr>
            <a:spLocks noGrp="1"/>
          </p:cNvSpPr>
          <p:nvPr>
            <p:ph sz="half" idx="1" hasCustomPrompt="1"/>
          </p:nvPr>
        </p:nvSpPr>
        <p:spPr>
          <a:xfrm>
            <a:off x="455842" y="2005781"/>
            <a:ext cx="5566067" cy="3838815"/>
          </a:xfrm>
        </p:spPr>
        <p:txBody>
          <a:bodyPr/>
          <a:lstStyle/>
          <a:p>
            <a:pPr lvl="0"/>
            <a:r>
              <a:rPr lang="en-AU" dirty="0"/>
              <a:t>Click here to insert heading text. Click the Increase Indent Button (on the Home tab) to move through styles, for example press once for body text, twice for a bullet (circle). Click the Decrease Indent button to move backwards through the style</a:t>
            </a:r>
            <a:r>
              <a:rPr lang="en-US" dirty="0"/>
              <a:t>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Text Placeholder 5"/>
          <p:cNvSpPr>
            <a:spLocks noGrp="1"/>
          </p:cNvSpPr>
          <p:nvPr>
            <p:ph type="body" sz="quarter" idx="11" hasCustomPrompt="1"/>
          </p:nvPr>
        </p:nvSpPr>
        <p:spPr>
          <a:xfrm>
            <a:off x="455841" y="1031682"/>
            <a:ext cx="9836585" cy="863733"/>
          </a:xfrm>
        </p:spPr>
        <p:txBody>
          <a:bodyPr/>
          <a:lstStyle>
            <a:lvl1pPr>
              <a:defRPr sz="3999">
                <a:solidFill>
                  <a:schemeClr val="tx2"/>
                </a:solidFill>
              </a:defRPr>
            </a:lvl1pPr>
          </a:lstStyle>
          <a:p>
            <a:pPr lvl="0"/>
            <a:r>
              <a:rPr lang="en-US" dirty="0"/>
              <a:t>Title second line</a:t>
            </a:r>
            <a:endParaRPr lang="en-AU" dirty="0"/>
          </a:p>
        </p:txBody>
      </p:sp>
      <p:sp>
        <p:nvSpPr>
          <p:cNvPr id="4" name="Slide Number Placeholder 3"/>
          <p:cNvSpPr>
            <a:spLocks noGrp="1"/>
          </p:cNvSpPr>
          <p:nvPr>
            <p:ph type="sldNum" sz="quarter" idx="13"/>
          </p:nvPr>
        </p:nvSpPr>
        <p:spPr/>
        <p:txBody>
          <a:bodyPr/>
          <a:lstStyle/>
          <a:p>
            <a:r>
              <a:rPr lang="en-AU" dirty="0"/>
              <a:t>P/</a:t>
            </a:r>
            <a:fld id="{CE57829D-3E09-4FFA-B8D7-6A2AE1FE8673}" type="slidenum">
              <a:rPr lang="en-AU" smtClean="0"/>
              <a:pPr/>
              <a:t>‹#›</a:t>
            </a:fld>
            <a:endParaRPr lang="en-AU" dirty="0"/>
          </a:p>
        </p:txBody>
      </p:sp>
      <p:sp>
        <p:nvSpPr>
          <p:cNvPr id="7" name="Picture Placeholder 6"/>
          <p:cNvSpPr>
            <a:spLocks noGrp="1"/>
          </p:cNvSpPr>
          <p:nvPr>
            <p:ph type="pic" sz="quarter" idx="14" hasCustomPrompt="1"/>
          </p:nvPr>
        </p:nvSpPr>
        <p:spPr>
          <a:xfrm>
            <a:off x="6326636" y="2086389"/>
            <a:ext cx="5326151" cy="3742844"/>
          </a:xfrm>
          <a:solidFill>
            <a:schemeClr val="bg2"/>
          </a:solidFill>
        </p:spPr>
        <p:txBody>
          <a:bodyPr/>
          <a:lstStyle>
            <a:lvl1pPr>
              <a:defRPr b="0" cap="none" baseline="0"/>
            </a:lvl1pPr>
          </a:lstStyle>
          <a:p>
            <a:r>
              <a:rPr lang="en-AU" dirty="0"/>
              <a:t>Click icon to insert picture. After insertion, if you need to fit your picture to the placeholder use Picture Tools &gt; Format &gt; Crop &gt; Fit. Or, if you need to reposition your photo inside the placeholder, use Picture Tools &gt; Format &gt; Crop &gt; Fill and drag your image into position. Make Placeholder fill white if needed.</a:t>
            </a:r>
          </a:p>
        </p:txBody>
      </p:sp>
    </p:spTree>
    <p:extLst>
      <p:ext uri="{BB962C8B-B14F-4D97-AF65-F5344CB8AC3E}">
        <p14:creationId xmlns:p14="http://schemas.microsoft.com/office/powerpoint/2010/main" val="3389124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1F094-E2A1-469C-AC1C-526B49EC589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4576ACE4-5F9E-4821-A106-BC295DBAC7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911AC53-C678-439B-8764-90D4E164FBE3}"/>
              </a:ext>
            </a:extLst>
          </p:cNvPr>
          <p:cNvSpPr>
            <a:spLocks noGrp="1"/>
          </p:cNvSpPr>
          <p:nvPr>
            <p:ph type="dt" sz="half" idx="10"/>
          </p:nvPr>
        </p:nvSpPr>
        <p:spPr/>
        <p:txBody>
          <a:bodyPr/>
          <a:lstStyle/>
          <a:p>
            <a:fld id="{A0F77AC7-FEAB-4858-A539-1C6DC1A0305A}" type="datetime1">
              <a:rPr lang="en-AU" smtClean="0"/>
              <a:t>19-Sep-22</a:t>
            </a:fld>
            <a:endParaRPr lang="en-AU"/>
          </a:p>
        </p:txBody>
      </p:sp>
      <p:sp>
        <p:nvSpPr>
          <p:cNvPr id="5" name="Footer Placeholder 4">
            <a:extLst>
              <a:ext uri="{FF2B5EF4-FFF2-40B4-BE49-F238E27FC236}">
                <a16:creationId xmlns:a16="http://schemas.microsoft.com/office/drawing/2014/main" id="{9897268F-9084-42BC-9207-9B36E9ABF3B5}"/>
              </a:ext>
            </a:extLst>
          </p:cNvPr>
          <p:cNvSpPr>
            <a:spLocks noGrp="1"/>
          </p:cNvSpPr>
          <p:nvPr>
            <p:ph type="ftr" sz="quarter" idx="11"/>
          </p:nvPr>
        </p:nvSpPr>
        <p:spPr/>
        <p:txBody>
          <a:bodyPr/>
          <a:lstStyle/>
          <a:p>
            <a:endParaRPr lang="en-AU"/>
          </a:p>
        </p:txBody>
      </p:sp>
    </p:spTree>
    <p:extLst>
      <p:ext uri="{BB962C8B-B14F-4D97-AF65-F5344CB8AC3E}">
        <p14:creationId xmlns:p14="http://schemas.microsoft.com/office/powerpoint/2010/main" val="23036860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Right, Image Lef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first line</a:t>
            </a:r>
            <a:endParaRPr lang="en-AU" dirty="0"/>
          </a:p>
        </p:txBody>
      </p:sp>
      <p:sp>
        <p:nvSpPr>
          <p:cNvPr id="3" name="Content Placeholder 2"/>
          <p:cNvSpPr>
            <a:spLocks noGrp="1"/>
          </p:cNvSpPr>
          <p:nvPr>
            <p:ph sz="half" idx="1" hasCustomPrompt="1"/>
          </p:nvPr>
        </p:nvSpPr>
        <p:spPr>
          <a:xfrm>
            <a:off x="6237834" y="2005781"/>
            <a:ext cx="5566067" cy="3838815"/>
          </a:xfrm>
        </p:spPr>
        <p:txBody>
          <a:bodyPr/>
          <a:lstStyle/>
          <a:p>
            <a:pPr lvl="0"/>
            <a:r>
              <a:rPr lang="en-AU" dirty="0"/>
              <a:t>Click here to insert heading text. Click the Increase Indent Button (on the Home tab) to move through styles, for example press once for body text, twice for a bullet (circle). Click the Decrease Indent button to move backwards through the style</a:t>
            </a:r>
            <a:r>
              <a:rPr lang="en-US" dirty="0"/>
              <a:t>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Text Placeholder 5"/>
          <p:cNvSpPr>
            <a:spLocks noGrp="1"/>
          </p:cNvSpPr>
          <p:nvPr>
            <p:ph type="body" sz="quarter" idx="11" hasCustomPrompt="1"/>
          </p:nvPr>
        </p:nvSpPr>
        <p:spPr>
          <a:xfrm>
            <a:off x="455841" y="1031682"/>
            <a:ext cx="9836585" cy="863733"/>
          </a:xfrm>
        </p:spPr>
        <p:txBody>
          <a:bodyPr/>
          <a:lstStyle>
            <a:lvl1pPr>
              <a:defRPr sz="3999">
                <a:solidFill>
                  <a:schemeClr val="tx2"/>
                </a:solidFill>
              </a:defRPr>
            </a:lvl1pPr>
          </a:lstStyle>
          <a:p>
            <a:pPr lvl="0"/>
            <a:r>
              <a:rPr lang="en-US" dirty="0"/>
              <a:t>Title second line</a:t>
            </a:r>
            <a:endParaRPr lang="en-AU" dirty="0"/>
          </a:p>
        </p:txBody>
      </p:sp>
      <p:sp>
        <p:nvSpPr>
          <p:cNvPr id="4" name="Slide Number Placeholder 3"/>
          <p:cNvSpPr>
            <a:spLocks noGrp="1"/>
          </p:cNvSpPr>
          <p:nvPr>
            <p:ph type="sldNum" sz="quarter" idx="13"/>
          </p:nvPr>
        </p:nvSpPr>
        <p:spPr/>
        <p:txBody>
          <a:bodyPr/>
          <a:lstStyle/>
          <a:p>
            <a:r>
              <a:rPr lang="en-AU" dirty="0"/>
              <a:t>P/</a:t>
            </a:r>
            <a:fld id="{CE57829D-3E09-4FFA-B8D7-6A2AE1FE8673}" type="slidenum">
              <a:rPr lang="en-AU" smtClean="0"/>
              <a:pPr/>
              <a:t>‹#›</a:t>
            </a:fld>
            <a:endParaRPr lang="en-AU" dirty="0"/>
          </a:p>
        </p:txBody>
      </p:sp>
      <p:sp>
        <p:nvSpPr>
          <p:cNvPr id="10" name="Picture Placeholder 6"/>
          <p:cNvSpPr>
            <a:spLocks noGrp="1"/>
          </p:cNvSpPr>
          <p:nvPr>
            <p:ph type="pic" sz="quarter" idx="14" hasCustomPrompt="1"/>
          </p:nvPr>
        </p:nvSpPr>
        <p:spPr>
          <a:xfrm>
            <a:off x="527817" y="2087356"/>
            <a:ext cx="5326151" cy="3742844"/>
          </a:xfrm>
          <a:solidFill>
            <a:schemeClr val="bg2"/>
          </a:solidFill>
        </p:spPr>
        <p:txBody>
          <a:bodyPr/>
          <a:lstStyle>
            <a:lvl1pPr>
              <a:defRPr b="0" cap="none" baseline="0"/>
            </a:lvl1pPr>
          </a:lstStyle>
          <a:p>
            <a:r>
              <a:rPr lang="en-AU" dirty="0"/>
              <a:t>Click icon to insert picture. After insertion, if you need to fit your picture to the placeholder use Picture Tools &gt; Format &gt; Crop &gt; Fit. Or, if you need to reposition your photo inside the placeholder, use Picture Tools &gt; Format &gt; Crop &gt; Fill and drag your image into position. Make Placeholder fill white if needed.</a:t>
            </a:r>
          </a:p>
        </p:txBody>
      </p:sp>
    </p:spTree>
    <p:extLst>
      <p:ext uri="{BB962C8B-B14F-4D97-AF65-F5344CB8AC3E}">
        <p14:creationId xmlns:p14="http://schemas.microsoft.com/office/powerpoint/2010/main" val="33102554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With Intr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first line</a:t>
            </a:r>
            <a:endParaRPr lang="en-AU" dirty="0"/>
          </a:p>
        </p:txBody>
      </p:sp>
      <p:sp>
        <p:nvSpPr>
          <p:cNvPr id="6" name="Content Placeholder 5"/>
          <p:cNvSpPr>
            <a:spLocks noGrp="1"/>
          </p:cNvSpPr>
          <p:nvPr>
            <p:ph sz="quarter" idx="11"/>
          </p:nvPr>
        </p:nvSpPr>
        <p:spPr>
          <a:xfrm>
            <a:off x="503825" y="2879111"/>
            <a:ext cx="11132135" cy="268717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Text Placeholder 4"/>
          <p:cNvSpPr>
            <a:spLocks noGrp="1"/>
          </p:cNvSpPr>
          <p:nvPr>
            <p:ph type="body" sz="quarter" idx="12" hasCustomPrompt="1"/>
          </p:nvPr>
        </p:nvSpPr>
        <p:spPr>
          <a:xfrm>
            <a:off x="454926" y="1895415"/>
            <a:ext cx="9836585" cy="815748"/>
          </a:xfrm>
        </p:spPr>
        <p:txBody>
          <a:bodyPr/>
          <a:lstStyle>
            <a:lvl1pPr>
              <a:defRPr/>
            </a:lvl1pPr>
          </a:lstStyle>
          <a:p>
            <a:pPr lvl="0"/>
            <a:r>
              <a:rPr lang="en-US" dirty="0"/>
              <a:t>Note: Click increase indent button for body text</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Text Placeholder 3"/>
          <p:cNvSpPr>
            <a:spLocks noGrp="1"/>
          </p:cNvSpPr>
          <p:nvPr>
            <p:ph type="body" sz="quarter" idx="13" hasCustomPrompt="1"/>
          </p:nvPr>
        </p:nvSpPr>
        <p:spPr>
          <a:xfrm>
            <a:off x="455841" y="1031682"/>
            <a:ext cx="9836585" cy="863733"/>
          </a:xfrm>
        </p:spPr>
        <p:txBody>
          <a:bodyPr/>
          <a:lstStyle>
            <a:lvl1pPr>
              <a:defRPr sz="3999">
                <a:solidFill>
                  <a:schemeClr val="tx2"/>
                </a:solidFill>
              </a:defRPr>
            </a:lvl1pPr>
          </a:lstStyle>
          <a:p>
            <a:pPr lvl="0"/>
            <a:r>
              <a:rPr lang="en-US" dirty="0"/>
              <a:t>Title second line</a:t>
            </a:r>
            <a:endParaRPr lang="en-AU" dirty="0"/>
          </a:p>
        </p:txBody>
      </p:sp>
      <p:sp>
        <p:nvSpPr>
          <p:cNvPr id="3" name="Slide Number Placeholder 2"/>
          <p:cNvSpPr>
            <a:spLocks noGrp="1"/>
          </p:cNvSpPr>
          <p:nvPr>
            <p:ph type="sldNum" sz="quarter" idx="14"/>
          </p:nvPr>
        </p:nvSpPr>
        <p:spPr/>
        <p:txBody>
          <a:bodyPr/>
          <a:lstStyle/>
          <a:p>
            <a:r>
              <a:rPr lang="en-AU" dirty="0"/>
              <a:t>P/</a:t>
            </a:r>
            <a:fld id="{CE57829D-3E09-4FFA-B8D7-6A2AE1FE8673}" type="slidenum">
              <a:rPr lang="en-AU" smtClean="0"/>
              <a:pPr/>
              <a:t>‹#›</a:t>
            </a:fld>
            <a:endParaRPr lang="en-AU" dirty="0"/>
          </a:p>
        </p:txBody>
      </p:sp>
    </p:spTree>
    <p:extLst>
      <p:ext uri="{BB962C8B-B14F-4D97-AF65-F5344CB8AC3E}">
        <p14:creationId xmlns:p14="http://schemas.microsoft.com/office/powerpoint/2010/main" val="8502322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with Intr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840" y="215933"/>
            <a:ext cx="9836585" cy="1055674"/>
          </a:xfrm>
        </p:spPr>
        <p:txBody>
          <a:bodyPr/>
          <a:lstStyle>
            <a:lvl1pPr>
              <a:defRPr/>
            </a:lvl1pPr>
          </a:lstStyle>
          <a:p>
            <a:r>
              <a:rPr lang="en-US" dirty="0"/>
              <a:t>Title first line</a:t>
            </a:r>
            <a:endParaRPr lang="en-AU" dirty="0"/>
          </a:p>
        </p:txBody>
      </p:sp>
      <p:sp>
        <p:nvSpPr>
          <p:cNvPr id="12" name="Content Placeholder 11"/>
          <p:cNvSpPr>
            <a:spLocks noGrp="1"/>
          </p:cNvSpPr>
          <p:nvPr>
            <p:ph sz="quarter" idx="13"/>
          </p:nvPr>
        </p:nvSpPr>
        <p:spPr>
          <a:xfrm>
            <a:off x="527817" y="2831126"/>
            <a:ext cx="5326151" cy="2975081"/>
          </a:xfrm>
        </p:spPr>
        <p:txBody>
          <a:bodyPr lIns="0" tIns="0" rIns="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Content Placeholder 4"/>
          <p:cNvSpPr>
            <a:spLocks noGrp="1"/>
          </p:cNvSpPr>
          <p:nvPr>
            <p:ph sz="quarter" idx="14"/>
          </p:nvPr>
        </p:nvSpPr>
        <p:spPr>
          <a:xfrm>
            <a:off x="6333801" y="2831226"/>
            <a:ext cx="5326151" cy="2975115"/>
          </a:xfrm>
        </p:spPr>
        <p:txBody>
          <a:bodyPr lIns="0" tIns="0" rIns="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Text Placeholder 6"/>
          <p:cNvSpPr>
            <a:spLocks noGrp="1"/>
          </p:cNvSpPr>
          <p:nvPr>
            <p:ph type="body" sz="quarter" idx="15" hasCustomPrompt="1"/>
          </p:nvPr>
        </p:nvSpPr>
        <p:spPr>
          <a:xfrm>
            <a:off x="455841" y="1895415"/>
            <a:ext cx="9836585" cy="815748"/>
          </a:xfrm>
        </p:spPr>
        <p:txBody>
          <a:bodyPr/>
          <a:lstStyle/>
          <a:p>
            <a:pPr lvl="0"/>
            <a:r>
              <a:rPr lang="en-AU" dirty="0"/>
              <a:t>Note: Click increase indent button for body text</a:t>
            </a:r>
            <a:endParaRPr lang="en-US" dirty="0"/>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Text Placeholder 3"/>
          <p:cNvSpPr>
            <a:spLocks noGrp="1"/>
          </p:cNvSpPr>
          <p:nvPr>
            <p:ph type="body" sz="quarter" idx="16" hasCustomPrompt="1"/>
          </p:nvPr>
        </p:nvSpPr>
        <p:spPr>
          <a:xfrm>
            <a:off x="455841" y="1031682"/>
            <a:ext cx="9836585" cy="863733"/>
          </a:xfrm>
        </p:spPr>
        <p:txBody>
          <a:bodyPr/>
          <a:lstStyle>
            <a:lvl1pPr>
              <a:defRPr sz="3999" baseline="0">
                <a:solidFill>
                  <a:schemeClr val="tx2"/>
                </a:solidFill>
              </a:defRPr>
            </a:lvl1pPr>
          </a:lstStyle>
          <a:p>
            <a:pPr lvl="0"/>
            <a:r>
              <a:rPr lang="en-US" dirty="0"/>
              <a:t>Title second line</a:t>
            </a:r>
            <a:endParaRPr lang="en-AU" dirty="0"/>
          </a:p>
        </p:txBody>
      </p:sp>
      <p:sp>
        <p:nvSpPr>
          <p:cNvPr id="3" name="Slide Number Placeholder 2"/>
          <p:cNvSpPr>
            <a:spLocks noGrp="1"/>
          </p:cNvSpPr>
          <p:nvPr>
            <p:ph type="sldNum" sz="quarter" idx="17"/>
          </p:nvPr>
        </p:nvSpPr>
        <p:spPr/>
        <p:txBody>
          <a:bodyPr/>
          <a:lstStyle/>
          <a:p>
            <a:r>
              <a:rPr lang="en-AU" dirty="0"/>
              <a:t>P/</a:t>
            </a:r>
            <a:fld id="{CE57829D-3E09-4FFA-B8D7-6A2AE1FE8673}" type="slidenum">
              <a:rPr lang="en-AU" smtClean="0"/>
              <a:pPr/>
              <a:t>‹#›</a:t>
            </a:fld>
            <a:endParaRPr lang="en-AU" dirty="0"/>
          </a:p>
        </p:txBody>
      </p:sp>
    </p:spTree>
    <p:extLst>
      <p:ext uri="{BB962C8B-B14F-4D97-AF65-F5344CB8AC3E}">
        <p14:creationId xmlns:p14="http://schemas.microsoft.com/office/powerpoint/2010/main" val="17695731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Images With Intr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840" y="215933"/>
            <a:ext cx="9836585" cy="1055674"/>
          </a:xfrm>
        </p:spPr>
        <p:txBody>
          <a:bodyPr/>
          <a:lstStyle>
            <a:lvl1pPr>
              <a:defRPr/>
            </a:lvl1pPr>
          </a:lstStyle>
          <a:p>
            <a:r>
              <a:rPr lang="en-US" dirty="0"/>
              <a:t>Title first line</a:t>
            </a:r>
            <a:endParaRPr lang="en-AU" dirty="0"/>
          </a:p>
        </p:txBody>
      </p:sp>
      <p:sp>
        <p:nvSpPr>
          <p:cNvPr id="7" name="Text Placeholder 6"/>
          <p:cNvSpPr>
            <a:spLocks noGrp="1"/>
          </p:cNvSpPr>
          <p:nvPr>
            <p:ph type="body" sz="quarter" idx="15"/>
          </p:nvPr>
        </p:nvSpPr>
        <p:spPr>
          <a:xfrm>
            <a:off x="455841" y="1895415"/>
            <a:ext cx="9836585" cy="81574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Text Placeholder 3"/>
          <p:cNvSpPr>
            <a:spLocks noGrp="1"/>
          </p:cNvSpPr>
          <p:nvPr>
            <p:ph type="body" sz="quarter" idx="16" hasCustomPrompt="1"/>
          </p:nvPr>
        </p:nvSpPr>
        <p:spPr>
          <a:xfrm>
            <a:off x="455841" y="1031682"/>
            <a:ext cx="9836585" cy="863733"/>
          </a:xfrm>
        </p:spPr>
        <p:txBody>
          <a:bodyPr/>
          <a:lstStyle>
            <a:lvl1pPr>
              <a:defRPr sz="3999" baseline="0">
                <a:solidFill>
                  <a:schemeClr val="tx2"/>
                </a:solidFill>
              </a:defRPr>
            </a:lvl1pPr>
          </a:lstStyle>
          <a:p>
            <a:pPr lvl="0"/>
            <a:r>
              <a:rPr lang="en-US" dirty="0"/>
              <a:t>Title second line</a:t>
            </a:r>
            <a:endParaRPr lang="en-AU" dirty="0"/>
          </a:p>
        </p:txBody>
      </p:sp>
      <p:sp>
        <p:nvSpPr>
          <p:cNvPr id="3" name="Slide Number Placeholder 2"/>
          <p:cNvSpPr>
            <a:spLocks noGrp="1"/>
          </p:cNvSpPr>
          <p:nvPr>
            <p:ph type="sldNum" sz="quarter" idx="19"/>
          </p:nvPr>
        </p:nvSpPr>
        <p:spPr/>
        <p:txBody>
          <a:bodyPr/>
          <a:lstStyle/>
          <a:p>
            <a:r>
              <a:rPr lang="en-AU" dirty="0"/>
              <a:t>P/</a:t>
            </a:r>
            <a:fld id="{CE57829D-3E09-4FFA-B8D7-6A2AE1FE8673}" type="slidenum">
              <a:rPr lang="en-AU" smtClean="0"/>
              <a:pPr/>
              <a:t>‹#›</a:t>
            </a:fld>
            <a:endParaRPr lang="en-AU" dirty="0"/>
          </a:p>
        </p:txBody>
      </p:sp>
      <p:sp>
        <p:nvSpPr>
          <p:cNvPr id="10" name="Picture Placeholder 6"/>
          <p:cNvSpPr>
            <a:spLocks noGrp="1"/>
          </p:cNvSpPr>
          <p:nvPr>
            <p:ph type="pic" sz="quarter" idx="14" hasCustomPrompt="1"/>
          </p:nvPr>
        </p:nvSpPr>
        <p:spPr>
          <a:xfrm>
            <a:off x="527817" y="2807029"/>
            <a:ext cx="5326151" cy="3023067"/>
          </a:xfrm>
          <a:solidFill>
            <a:schemeClr val="bg2"/>
          </a:solidFill>
        </p:spPr>
        <p:txBody>
          <a:bodyPr/>
          <a:lstStyle>
            <a:lvl1pPr>
              <a:defRPr b="0" cap="none" baseline="0"/>
            </a:lvl1pPr>
          </a:lstStyle>
          <a:p>
            <a:r>
              <a:rPr lang="en-AU" dirty="0"/>
              <a:t>Click icon to insert picture. After insertion, if you need to fit your picture to the placeholder use Picture Tools &gt; Format &gt; Crop &gt; Fit. Or, if you need to reposition your photo inside the placeholder, use Picture Tools &gt; Format &gt; Crop &gt; Fill and drag your image into position. Make Placeholder fill white if needed.</a:t>
            </a:r>
          </a:p>
        </p:txBody>
      </p:sp>
      <p:sp>
        <p:nvSpPr>
          <p:cNvPr id="12" name="Picture Placeholder 6"/>
          <p:cNvSpPr>
            <a:spLocks noGrp="1"/>
          </p:cNvSpPr>
          <p:nvPr>
            <p:ph type="pic" sz="quarter" idx="20" hasCustomPrompt="1"/>
          </p:nvPr>
        </p:nvSpPr>
        <p:spPr>
          <a:xfrm>
            <a:off x="6328115" y="2807029"/>
            <a:ext cx="5326151" cy="3023067"/>
          </a:xfrm>
          <a:solidFill>
            <a:schemeClr val="bg2"/>
          </a:solidFill>
        </p:spPr>
        <p:txBody>
          <a:bodyPr/>
          <a:lstStyle>
            <a:lvl1pPr>
              <a:defRPr b="0" cap="none" baseline="0"/>
            </a:lvl1pPr>
          </a:lstStyle>
          <a:p>
            <a:r>
              <a:rPr lang="en-AU" dirty="0"/>
              <a:t>Click icon to insert picture. After insertion, if you need to fit your picture to the placeholder use Picture Tools &gt; Format &gt; Crop &gt; Fit. Or, if you need to reposition your photo inside the placeholder, use Picture Tools &gt; Format &gt; Crop &gt; Fill and drag your image into position. Make Placeholder fill white if needed.</a:t>
            </a:r>
          </a:p>
        </p:txBody>
      </p:sp>
    </p:spTree>
    <p:extLst>
      <p:ext uri="{BB962C8B-B14F-4D97-AF65-F5344CB8AC3E}">
        <p14:creationId xmlns:p14="http://schemas.microsoft.com/office/powerpoint/2010/main" val="895545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5" y="0"/>
            <a:ext cx="12186609" cy="6858000"/>
          </a:xfrm>
          <a:prstGeom prst="rect">
            <a:avLst/>
          </a:prstGeom>
        </p:spPr>
      </p:pic>
      <p:sp>
        <p:nvSpPr>
          <p:cNvPr id="7" name="Text Placeholder 6"/>
          <p:cNvSpPr>
            <a:spLocks noGrp="1"/>
          </p:cNvSpPr>
          <p:nvPr>
            <p:ph type="body" sz="quarter" idx="15" hasCustomPrompt="1"/>
          </p:nvPr>
        </p:nvSpPr>
        <p:spPr>
          <a:xfrm>
            <a:off x="2111267" y="1127652"/>
            <a:ext cx="7917251" cy="2639185"/>
          </a:xfrm>
        </p:spPr>
        <p:txBody>
          <a:bodyPr anchor="b" anchorCtr="1"/>
          <a:lstStyle>
            <a:lvl1pPr algn="ctr">
              <a:lnSpc>
                <a:spcPct val="105000"/>
              </a:lnSpc>
              <a:defRPr sz="2266" b="0" cap="none" baseline="0">
                <a:solidFill>
                  <a:schemeClr val="bg1"/>
                </a:solidFill>
              </a:defRPr>
            </a:lvl1pPr>
            <a:lvl2pPr algn="ctr">
              <a:defRPr sz="2266">
                <a:solidFill>
                  <a:schemeClr val="bg1"/>
                </a:solidFill>
              </a:defRPr>
            </a:lvl2pPr>
            <a:lvl3pPr algn="ctr">
              <a:defRPr sz="2266">
                <a:solidFill>
                  <a:schemeClr val="bg1"/>
                </a:solidFill>
              </a:defRPr>
            </a:lvl3pPr>
            <a:lvl4pPr algn="ctr">
              <a:defRPr sz="2266">
                <a:solidFill>
                  <a:schemeClr val="bg1"/>
                </a:solidFill>
              </a:defRPr>
            </a:lvl4pPr>
            <a:lvl5pPr algn="ctr">
              <a:defRPr sz="2266">
                <a:solidFill>
                  <a:schemeClr val="bg1"/>
                </a:solidFill>
              </a:defRPr>
            </a:lvl5pPr>
          </a:lstStyle>
          <a:p>
            <a:pPr lvl="0"/>
            <a:r>
              <a:rPr lang="en-US" dirty="0"/>
              <a:t>Quote here</a:t>
            </a:r>
            <a:endParaRPr lang="en-AU" dirty="0"/>
          </a:p>
        </p:txBody>
      </p:sp>
      <p:sp>
        <p:nvSpPr>
          <p:cNvPr id="6" name="Text Placeholder 5"/>
          <p:cNvSpPr>
            <a:spLocks noGrp="1"/>
          </p:cNvSpPr>
          <p:nvPr>
            <p:ph type="body" sz="quarter" idx="16" hasCustomPrompt="1"/>
          </p:nvPr>
        </p:nvSpPr>
        <p:spPr>
          <a:xfrm>
            <a:off x="2111267" y="3910791"/>
            <a:ext cx="7917251" cy="479852"/>
          </a:xfrm>
        </p:spPr>
        <p:txBody>
          <a:bodyPr anchor="b" anchorCtr="1"/>
          <a:lstStyle>
            <a:lvl1pPr algn="ctr">
              <a:spcAft>
                <a:spcPts val="0"/>
              </a:spcAft>
              <a:defRPr sz="1333" baseline="0">
                <a:solidFill>
                  <a:schemeClr val="bg1"/>
                </a:solidFill>
              </a:defRPr>
            </a:lvl1pPr>
          </a:lstStyle>
          <a:p>
            <a:pPr lvl="0"/>
            <a:r>
              <a:rPr lang="en-US" dirty="0"/>
              <a:t>Author name</a:t>
            </a:r>
            <a:endParaRPr lang="en-AU" dirty="0"/>
          </a:p>
        </p:txBody>
      </p:sp>
      <p:sp>
        <p:nvSpPr>
          <p:cNvPr id="10" name="Text Placeholder 9"/>
          <p:cNvSpPr>
            <a:spLocks noGrp="1"/>
          </p:cNvSpPr>
          <p:nvPr>
            <p:ph type="body" sz="quarter" idx="17" hasCustomPrompt="1"/>
          </p:nvPr>
        </p:nvSpPr>
        <p:spPr>
          <a:xfrm>
            <a:off x="2111267" y="4294674"/>
            <a:ext cx="7917251" cy="479852"/>
          </a:xfrm>
        </p:spPr>
        <p:txBody>
          <a:bodyPr anchor="t" anchorCtr="1"/>
          <a:lstStyle>
            <a:lvl1pPr>
              <a:spcAft>
                <a:spcPts val="0"/>
              </a:spcAft>
              <a:defRPr sz="1333" b="0" cap="none" baseline="0">
                <a:solidFill>
                  <a:schemeClr val="bg1"/>
                </a:solidFill>
              </a:defRPr>
            </a:lvl1pPr>
          </a:lstStyle>
          <a:p>
            <a:pPr lvl="0"/>
            <a:r>
              <a:rPr lang="en-US" dirty="0"/>
              <a:t>Author Position</a:t>
            </a:r>
            <a:endParaRPr lang="en-AU" dirty="0"/>
          </a:p>
        </p:txBody>
      </p:sp>
      <p:sp>
        <p:nvSpPr>
          <p:cNvPr id="2" name="Slide Number Placeholder 1"/>
          <p:cNvSpPr>
            <a:spLocks noGrp="1"/>
          </p:cNvSpPr>
          <p:nvPr>
            <p:ph type="sldNum" sz="quarter" idx="18"/>
          </p:nvPr>
        </p:nvSpPr>
        <p:spPr/>
        <p:txBody>
          <a:bodyPr/>
          <a:lstStyle>
            <a:lvl1pPr>
              <a:defRPr>
                <a:solidFill>
                  <a:schemeClr val="bg1"/>
                </a:solidFill>
              </a:defRPr>
            </a:lvl1pPr>
          </a:lstStyle>
          <a:p>
            <a:r>
              <a:rPr lang="en-AU" dirty="0"/>
              <a:t>P/</a:t>
            </a:r>
            <a:fld id="{CE57829D-3E09-4FFA-B8D7-6A2AE1FE8673}" type="slidenum">
              <a:rPr lang="en-AU" smtClean="0"/>
              <a:pPr/>
              <a:t>‹#›</a:t>
            </a:fld>
            <a:endParaRPr lang="en-AU" dirty="0"/>
          </a:p>
        </p:txBody>
      </p:sp>
    </p:spTree>
    <p:extLst>
      <p:ext uri="{BB962C8B-B14F-4D97-AF65-F5344CB8AC3E}">
        <p14:creationId xmlns:p14="http://schemas.microsoft.com/office/powerpoint/2010/main" val="21167691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losing Slide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5" y="0"/>
            <a:ext cx="12186609" cy="6858000"/>
          </a:xfrm>
          <a:prstGeom prst="rect">
            <a:avLst/>
          </a:prstGeom>
        </p:spPr>
      </p:pic>
      <p:sp>
        <p:nvSpPr>
          <p:cNvPr id="7" name="Text Placeholder 6"/>
          <p:cNvSpPr>
            <a:spLocks noGrp="1"/>
          </p:cNvSpPr>
          <p:nvPr>
            <p:ph type="body" sz="quarter" idx="15"/>
          </p:nvPr>
        </p:nvSpPr>
        <p:spPr>
          <a:xfrm>
            <a:off x="2495134" y="1319592"/>
            <a:ext cx="7197501" cy="1439556"/>
          </a:xfrm>
        </p:spPr>
        <p:txBody>
          <a:bodyPr anchor="b" anchorCtr="1"/>
          <a:lstStyle>
            <a:lvl1pPr algn="ctr">
              <a:lnSpc>
                <a:spcPct val="100000"/>
              </a:lnSpc>
              <a:spcAft>
                <a:spcPts val="0"/>
              </a:spcAft>
              <a:defRPr sz="3999" b="0" cap="all" baseline="0">
                <a:solidFill>
                  <a:schemeClr val="bg1"/>
                </a:solidFill>
              </a:defRPr>
            </a:lvl1pPr>
            <a:lvl2pPr algn="ctr">
              <a:defRPr sz="2266">
                <a:solidFill>
                  <a:schemeClr val="bg1"/>
                </a:solidFill>
              </a:defRPr>
            </a:lvl2pPr>
            <a:lvl3pPr algn="ctr">
              <a:defRPr sz="2266">
                <a:solidFill>
                  <a:schemeClr val="bg1"/>
                </a:solidFill>
              </a:defRPr>
            </a:lvl3pPr>
            <a:lvl4pPr algn="ctr">
              <a:defRPr sz="2266">
                <a:solidFill>
                  <a:schemeClr val="bg1"/>
                </a:solidFill>
              </a:defRPr>
            </a:lvl4pPr>
            <a:lvl5pPr algn="ctr">
              <a:defRPr sz="2266">
                <a:solidFill>
                  <a:schemeClr val="bg1"/>
                </a:solidFill>
              </a:defRPr>
            </a:lvl5pPr>
          </a:lstStyle>
          <a:p>
            <a:pPr lvl="0"/>
            <a:r>
              <a:rPr lang="en-US"/>
              <a:t>Edit Master text styles</a:t>
            </a:r>
          </a:p>
        </p:txBody>
      </p:sp>
      <p:sp>
        <p:nvSpPr>
          <p:cNvPr id="5" name="Text Placeholder 4"/>
          <p:cNvSpPr>
            <a:spLocks noGrp="1"/>
          </p:cNvSpPr>
          <p:nvPr>
            <p:ph type="body" sz="quarter" idx="16"/>
          </p:nvPr>
        </p:nvSpPr>
        <p:spPr>
          <a:xfrm>
            <a:off x="2495134" y="2543215"/>
            <a:ext cx="7197501" cy="1055674"/>
          </a:xfrm>
        </p:spPr>
        <p:txBody>
          <a:bodyPr/>
          <a:lstStyle>
            <a:lvl1pPr algn="ctr">
              <a:defRPr sz="3999" baseline="0">
                <a:solidFill>
                  <a:schemeClr val="bg1"/>
                </a:solidFill>
              </a:defRPr>
            </a:lvl1pPr>
          </a:lstStyle>
          <a:p>
            <a:pPr lvl="0"/>
            <a:r>
              <a:rPr lang="en-US"/>
              <a:t>Edit Master text styles</a:t>
            </a:r>
          </a:p>
        </p:txBody>
      </p:sp>
    </p:spTree>
    <p:extLst>
      <p:ext uri="{BB962C8B-B14F-4D97-AF65-F5344CB8AC3E}">
        <p14:creationId xmlns:p14="http://schemas.microsoft.com/office/powerpoint/2010/main" val="34108034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first line</a:t>
            </a:r>
            <a:endParaRPr lang="en-AU" dirty="0"/>
          </a:p>
        </p:txBody>
      </p:sp>
      <p:sp>
        <p:nvSpPr>
          <p:cNvPr id="4" name="Text Placeholder 3"/>
          <p:cNvSpPr>
            <a:spLocks noGrp="1"/>
          </p:cNvSpPr>
          <p:nvPr>
            <p:ph type="body" sz="quarter" idx="11" hasCustomPrompt="1"/>
          </p:nvPr>
        </p:nvSpPr>
        <p:spPr>
          <a:xfrm>
            <a:off x="455841" y="1031682"/>
            <a:ext cx="9836585" cy="863733"/>
          </a:xfrm>
        </p:spPr>
        <p:txBody>
          <a:bodyPr/>
          <a:lstStyle>
            <a:lvl1pPr>
              <a:defRPr sz="3999" baseline="0">
                <a:solidFill>
                  <a:schemeClr val="tx2"/>
                </a:solidFill>
              </a:defRPr>
            </a:lvl1pPr>
          </a:lstStyle>
          <a:p>
            <a:pPr lvl="0"/>
            <a:r>
              <a:rPr lang="en-US" dirty="0"/>
              <a:t>Title second line</a:t>
            </a:r>
            <a:endParaRPr lang="en-AU" dirty="0"/>
          </a:p>
        </p:txBody>
      </p:sp>
      <p:sp>
        <p:nvSpPr>
          <p:cNvPr id="3" name="Slide Number Placeholder 2"/>
          <p:cNvSpPr>
            <a:spLocks noGrp="1"/>
          </p:cNvSpPr>
          <p:nvPr>
            <p:ph type="sldNum" sz="quarter" idx="12"/>
          </p:nvPr>
        </p:nvSpPr>
        <p:spPr/>
        <p:txBody>
          <a:bodyPr/>
          <a:lstStyle/>
          <a:p>
            <a:r>
              <a:rPr lang="en-AU" dirty="0"/>
              <a:t>P/</a:t>
            </a:r>
            <a:fld id="{CE57829D-3E09-4FFA-B8D7-6A2AE1FE8673}" type="slidenum">
              <a:rPr lang="en-AU" smtClean="0"/>
              <a:pPr/>
              <a:t>‹#›</a:t>
            </a:fld>
            <a:endParaRPr lang="en-AU" dirty="0"/>
          </a:p>
        </p:txBody>
      </p:sp>
    </p:spTree>
    <p:extLst>
      <p:ext uri="{BB962C8B-B14F-4D97-AF65-F5344CB8AC3E}">
        <p14:creationId xmlns:p14="http://schemas.microsoft.com/office/powerpoint/2010/main" val="15283071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r>
              <a:rPr lang="en-AU" dirty="0"/>
              <a:t>P/</a:t>
            </a:r>
            <a:fld id="{CE57829D-3E09-4FFA-B8D7-6A2AE1FE8673}" type="slidenum">
              <a:rPr lang="en-AU" smtClean="0"/>
              <a:pPr/>
              <a:t>‹#›</a:t>
            </a:fld>
            <a:endParaRPr lang="en-AU" dirty="0"/>
          </a:p>
        </p:txBody>
      </p:sp>
    </p:spTree>
    <p:extLst>
      <p:ext uri="{BB962C8B-B14F-4D97-AF65-F5344CB8AC3E}">
        <p14:creationId xmlns:p14="http://schemas.microsoft.com/office/powerpoint/2010/main" val="2535765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FB0A7-8858-4336-993D-1F14048835FC}"/>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AF940ED0-9543-4034-9BFA-E5C55E8D4D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EE86AEA7-B4BA-40A0-B7CC-92716CE56394}"/>
              </a:ext>
            </a:extLst>
          </p:cNvPr>
          <p:cNvSpPr>
            <a:spLocks noGrp="1"/>
          </p:cNvSpPr>
          <p:nvPr>
            <p:ph type="dt" sz="half" idx="10"/>
          </p:nvPr>
        </p:nvSpPr>
        <p:spPr/>
        <p:txBody>
          <a:bodyPr/>
          <a:lstStyle/>
          <a:p>
            <a:fld id="{B34EF47B-02B0-4F50-A899-1A1B8277C2ED}" type="datetime1">
              <a:rPr lang="en-AU" smtClean="0"/>
              <a:t>19-Sep-22</a:t>
            </a:fld>
            <a:endParaRPr lang="en-AU"/>
          </a:p>
        </p:txBody>
      </p:sp>
      <p:sp>
        <p:nvSpPr>
          <p:cNvPr id="5" name="Footer Placeholder 4">
            <a:extLst>
              <a:ext uri="{FF2B5EF4-FFF2-40B4-BE49-F238E27FC236}">
                <a16:creationId xmlns:a16="http://schemas.microsoft.com/office/drawing/2014/main" id="{98C9195B-9C65-4E1F-BCFB-31E0C4440AAE}"/>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2A0BFCF4-960D-4EFD-924D-D5AFCBEBD610}"/>
              </a:ext>
            </a:extLst>
          </p:cNvPr>
          <p:cNvSpPr>
            <a:spLocks noGrp="1"/>
          </p:cNvSpPr>
          <p:nvPr>
            <p:ph type="sldNum" sz="quarter" idx="12"/>
          </p:nvPr>
        </p:nvSpPr>
        <p:spPr/>
        <p:txBody>
          <a:bodyPr/>
          <a:lstStyle/>
          <a:p>
            <a:fld id="{223254B8-EF51-437F-86AB-67C1E0D56EF1}" type="slidenum">
              <a:rPr lang="en-AU" smtClean="0"/>
              <a:t>‹#›</a:t>
            </a:fld>
            <a:endParaRPr lang="en-AU"/>
          </a:p>
        </p:txBody>
      </p:sp>
    </p:spTree>
    <p:extLst>
      <p:ext uri="{BB962C8B-B14F-4D97-AF65-F5344CB8AC3E}">
        <p14:creationId xmlns:p14="http://schemas.microsoft.com/office/powerpoint/2010/main" val="885679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CC848-9916-4895-8F65-032D77C911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C9F196F1-1A08-4D97-B199-13400AED1F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390C4E-64D4-460C-B3F8-6EB782013FB4}"/>
              </a:ext>
            </a:extLst>
          </p:cNvPr>
          <p:cNvSpPr>
            <a:spLocks noGrp="1"/>
          </p:cNvSpPr>
          <p:nvPr>
            <p:ph type="dt" sz="half" idx="10"/>
          </p:nvPr>
        </p:nvSpPr>
        <p:spPr/>
        <p:txBody>
          <a:bodyPr/>
          <a:lstStyle/>
          <a:p>
            <a:fld id="{41565198-9DC8-4722-B95D-477572F17D66}" type="datetime1">
              <a:rPr lang="en-AU" smtClean="0"/>
              <a:t>19-Sep-22</a:t>
            </a:fld>
            <a:endParaRPr lang="en-AU"/>
          </a:p>
        </p:txBody>
      </p:sp>
      <p:sp>
        <p:nvSpPr>
          <p:cNvPr id="5" name="Footer Placeholder 4">
            <a:extLst>
              <a:ext uri="{FF2B5EF4-FFF2-40B4-BE49-F238E27FC236}">
                <a16:creationId xmlns:a16="http://schemas.microsoft.com/office/drawing/2014/main" id="{B3EE9180-40E3-4725-9983-7586B36D7E6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7E0897C3-FA3D-4D3B-BFE7-D77BE511B775}"/>
              </a:ext>
            </a:extLst>
          </p:cNvPr>
          <p:cNvSpPr>
            <a:spLocks noGrp="1"/>
          </p:cNvSpPr>
          <p:nvPr>
            <p:ph type="sldNum" sz="quarter" idx="12"/>
          </p:nvPr>
        </p:nvSpPr>
        <p:spPr/>
        <p:txBody>
          <a:bodyPr/>
          <a:lstStyle/>
          <a:p>
            <a:fld id="{223254B8-EF51-437F-86AB-67C1E0D56EF1}" type="slidenum">
              <a:rPr lang="en-AU" smtClean="0"/>
              <a:t>‹#›</a:t>
            </a:fld>
            <a:endParaRPr lang="en-AU"/>
          </a:p>
        </p:txBody>
      </p:sp>
    </p:spTree>
    <p:extLst>
      <p:ext uri="{BB962C8B-B14F-4D97-AF65-F5344CB8AC3E}">
        <p14:creationId xmlns:p14="http://schemas.microsoft.com/office/powerpoint/2010/main" val="739919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38B95-2818-4669-8D8D-2AEE3DC620F4}"/>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ED92929B-BDDC-42A0-9E3D-717EF2AD7E6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A141E754-0ECE-4B9F-AAB3-46A29E3FDA7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EDD1890B-AFDD-429A-9ED5-C499331B1DDB}"/>
              </a:ext>
            </a:extLst>
          </p:cNvPr>
          <p:cNvSpPr>
            <a:spLocks noGrp="1"/>
          </p:cNvSpPr>
          <p:nvPr>
            <p:ph type="dt" sz="half" idx="10"/>
          </p:nvPr>
        </p:nvSpPr>
        <p:spPr/>
        <p:txBody>
          <a:bodyPr/>
          <a:lstStyle/>
          <a:p>
            <a:fld id="{F32BA173-5161-44E8-84FF-A601C987CBB6}" type="datetime1">
              <a:rPr lang="en-AU" smtClean="0"/>
              <a:t>19-Sep-22</a:t>
            </a:fld>
            <a:endParaRPr lang="en-AU"/>
          </a:p>
        </p:txBody>
      </p:sp>
      <p:sp>
        <p:nvSpPr>
          <p:cNvPr id="6" name="Footer Placeholder 5">
            <a:extLst>
              <a:ext uri="{FF2B5EF4-FFF2-40B4-BE49-F238E27FC236}">
                <a16:creationId xmlns:a16="http://schemas.microsoft.com/office/drawing/2014/main" id="{47D2BC5E-8626-4EAA-9B7B-F0DBCCF23B6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9DB22B1B-9A0E-4242-A088-E9586F58FCF6}"/>
              </a:ext>
            </a:extLst>
          </p:cNvPr>
          <p:cNvSpPr>
            <a:spLocks noGrp="1"/>
          </p:cNvSpPr>
          <p:nvPr>
            <p:ph type="sldNum" sz="quarter" idx="12"/>
          </p:nvPr>
        </p:nvSpPr>
        <p:spPr/>
        <p:txBody>
          <a:bodyPr/>
          <a:lstStyle/>
          <a:p>
            <a:fld id="{223254B8-EF51-437F-86AB-67C1E0D56EF1}" type="slidenum">
              <a:rPr lang="en-AU" smtClean="0"/>
              <a:t>‹#›</a:t>
            </a:fld>
            <a:endParaRPr lang="en-AU"/>
          </a:p>
        </p:txBody>
      </p:sp>
    </p:spTree>
    <p:extLst>
      <p:ext uri="{BB962C8B-B14F-4D97-AF65-F5344CB8AC3E}">
        <p14:creationId xmlns:p14="http://schemas.microsoft.com/office/powerpoint/2010/main" val="189655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BF190-2830-4269-B357-7E9A6EAA1E5A}"/>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EEFDC60F-5DC9-40E5-9955-274507AC8B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F93CD6-3B70-48F8-B885-4C8A8451120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C4135697-D400-45D7-A3D7-ABC82BC22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8D1F7A-930A-4796-9947-060FEF52E0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3AE04C43-C287-4F3C-95D3-A110E9736BC6}"/>
              </a:ext>
            </a:extLst>
          </p:cNvPr>
          <p:cNvSpPr>
            <a:spLocks noGrp="1"/>
          </p:cNvSpPr>
          <p:nvPr>
            <p:ph type="dt" sz="half" idx="10"/>
          </p:nvPr>
        </p:nvSpPr>
        <p:spPr/>
        <p:txBody>
          <a:bodyPr/>
          <a:lstStyle/>
          <a:p>
            <a:fld id="{18E5B86D-F1FA-41B6-A816-0F61D5CCA6E6}" type="datetime1">
              <a:rPr lang="en-AU" smtClean="0"/>
              <a:t>19-Sep-22</a:t>
            </a:fld>
            <a:endParaRPr lang="en-AU"/>
          </a:p>
        </p:txBody>
      </p:sp>
      <p:sp>
        <p:nvSpPr>
          <p:cNvPr id="8" name="Footer Placeholder 7">
            <a:extLst>
              <a:ext uri="{FF2B5EF4-FFF2-40B4-BE49-F238E27FC236}">
                <a16:creationId xmlns:a16="http://schemas.microsoft.com/office/drawing/2014/main" id="{9580A7BC-3FA0-4EDF-9363-0336D9E87669}"/>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AF234A4A-F475-4117-A788-D3998A264C45}"/>
              </a:ext>
            </a:extLst>
          </p:cNvPr>
          <p:cNvSpPr>
            <a:spLocks noGrp="1"/>
          </p:cNvSpPr>
          <p:nvPr>
            <p:ph type="sldNum" sz="quarter" idx="12"/>
          </p:nvPr>
        </p:nvSpPr>
        <p:spPr/>
        <p:txBody>
          <a:bodyPr/>
          <a:lstStyle/>
          <a:p>
            <a:fld id="{223254B8-EF51-437F-86AB-67C1E0D56EF1}" type="slidenum">
              <a:rPr lang="en-AU" smtClean="0"/>
              <a:t>‹#›</a:t>
            </a:fld>
            <a:endParaRPr lang="en-AU"/>
          </a:p>
        </p:txBody>
      </p:sp>
    </p:spTree>
    <p:extLst>
      <p:ext uri="{BB962C8B-B14F-4D97-AF65-F5344CB8AC3E}">
        <p14:creationId xmlns:p14="http://schemas.microsoft.com/office/powerpoint/2010/main" val="1327458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67791-65EE-4B18-B095-8645DAF9F2D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933797DC-D3D7-472F-A984-4B63D62F7D86}"/>
              </a:ext>
            </a:extLst>
          </p:cNvPr>
          <p:cNvSpPr>
            <a:spLocks noGrp="1"/>
          </p:cNvSpPr>
          <p:nvPr>
            <p:ph type="dt" sz="half" idx="10"/>
          </p:nvPr>
        </p:nvSpPr>
        <p:spPr/>
        <p:txBody>
          <a:bodyPr/>
          <a:lstStyle/>
          <a:p>
            <a:fld id="{B4BE5B31-1436-405A-9D6A-810F21A78E2A}" type="datetime1">
              <a:rPr lang="en-AU" smtClean="0"/>
              <a:t>19-Sep-22</a:t>
            </a:fld>
            <a:endParaRPr lang="en-AU"/>
          </a:p>
        </p:txBody>
      </p:sp>
      <p:sp>
        <p:nvSpPr>
          <p:cNvPr id="4" name="Footer Placeholder 3">
            <a:extLst>
              <a:ext uri="{FF2B5EF4-FFF2-40B4-BE49-F238E27FC236}">
                <a16:creationId xmlns:a16="http://schemas.microsoft.com/office/drawing/2014/main" id="{9089DEC4-DFC9-4867-8A37-F3E06A3F1BA6}"/>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59FA5EC8-7C67-4C5F-BAAA-60DF9BDFE5E6}"/>
              </a:ext>
            </a:extLst>
          </p:cNvPr>
          <p:cNvSpPr>
            <a:spLocks noGrp="1"/>
          </p:cNvSpPr>
          <p:nvPr>
            <p:ph type="sldNum" sz="quarter" idx="12"/>
          </p:nvPr>
        </p:nvSpPr>
        <p:spPr/>
        <p:txBody>
          <a:bodyPr/>
          <a:lstStyle/>
          <a:p>
            <a:fld id="{223254B8-EF51-437F-86AB-67C1E0D56EF1}" type="slidenum">
              <a:rPr lang="en-AU" smtClean="0"/>
              <a:t>‹#›</a:t>
            </a:fld>
            <a:endParaRPr lang="en-AU"/>
          </a:p>
        </p:txBody>
      </p:sp>
    </p:spTree>
    <p:extLst>
      <p:ext uri="{BB962C8B-B14F-4D97-AF65-F5344CB8AC3E}">
        <p14:creationId xmlns:p14="http://schemas.microsoft.com/office/powerpoint/2010/main" val="543731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2176478-A824-476B-923B-AFF463478561}"/>
              </a:ext>
            </a:extLst>
          </p:cNvPr>
          <p:cNvSpPr>
            <a:spLocks noGrp="1"/>
          </p:cNvSpPr>
          <p:nvPr>
            <p:ph type="sldNum" sz="quarter" idx="12"/>
          </p:nvPr>
        </p:nvSpPr>
        <p:spPr>
          <a:xfrm>
            <a:off x="9342120" y="6663970"/>
            <a:ext cx="2743200" cy="194030"/>
          </a:xfrm>
        </p:spPr>
        <p:txBody>
          <a:bodyPr/>
          <a:lstStyle>
            <a:lvl1pPr>
              <a:defRPr sz="800"/>
            </a:lvl1pPr>
          </a:lstStyle>
          <a:p>
            <a:fld id="{223254B8-EF51-437F-86AB-67C1E0D56EF1}" type="slidenum">
              <a:rPr lang="en-AU" smtClean="0"/>
              <a:pPr/>
              <a:t>‹#›</a:t>
            </a:fld>
            <a:endParaRPr lang="en-AU" dirty="0"/>
          </a:p>
        </p:txBody>
      </p:sp>
      <p:sp>
        <p:nvSpPr>
          <p:cNvPr id="7" name="TextBox 6">
            <a:extLst>
              <a:ext uri="{FF2B5EF4-FFF2-40B4-BE49-F238E27FC236}">
                <a16:creationId xmlns:a16="http://schemas.microsoft.com/office/drawing/2014/main" id="{6F9E0A44-C543-4954-9D12-050C898ABE25}"/>
              </a:ext>
            </a:extLst>
          </p:cNvPr>
          <p:cNvSpPr txBox="1"/>
          <p:nvPr userDrawn="1"/>
        </p:nvSpPr>
        <p:spPr>
          <a:xfrm>
            <a:off x="330868" y="6649695"/>
            <a:ext cx="3193382" cy="207749"/>
          </a:xfrm>
          <a:prstGeom prst="rect">
            <a:avLst/>
          </a:prstGeom>
          <a:noFill/>
        </p:spPr>
        <p:txBody>
          <a:bodyPr wrap="square" rtlCol="0">
            <a:spAutoFit/>
          </a:bodyPr>
          <a:lstStyle/>
          <a:p>
            <a:r>
              <a:rPr lang="en-AU" sz="700" dirty="0">
                <a:solidFill>
                  <a:schemeClr val="bg2">
                    <a:lumMod val="75000"/>
                  </a:schemeClr>
                </a:solidFill>
              </a:rPr>
              <a:t>Bundle Technology Solutions Pty Ltd | Commercial in Confidence </a:t>
            </a:r>
          </a:p>
        </p:txBody>
      </p:sp>
    </p:spTree>
    <p:extLst>
      <p:ext uri="{BB962C8B-B14F-4D97-AF65-F5344CB8AC3E}">
        <p14:creationId xmlns:p14="http://schemas.microsoft.com/office/powerpoint/2010/main" val="3136738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2774A-30F0-49CF-A831-392BE3B964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45FEA9B5-7597-48CB-BCAD-425F6689DB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284E209E-4CE9-414A-AD07-6A781F6393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5AA381-B40E-4C8E-8531-2FE04ABD05F3}"/>
              </a:ext>
            </a:extLst>
          </p:cNvPr>
          <p:cNvSpPr>
            <a:spLocks noGrp="1"/>
          </p:cNvSpPr>
          <p:nvPr>
            <p:ph type="dt" sz="half" idx="10"/>
          </p:nvPr>
        </p:nvSpPr>
        <p:spPr/>
        <p:txBody>
          <a:bodyPr/>
          <a:lstStyle/>
          <a:p>
            <a:fld id="{2F0D7009-DD14-4657-89E8-9221C36AAA61}" type="datetime1">
              <a:rPr lang="en-AU" smtClean="0"/>
              <a:t>19-Sep-22</a:t>
            </a:fld>
            <a:endParaRPr lang="en-AU"/>
          </a:p>
        </p:txBody>
      </p:sp>
      <p:sp>
        <p:nvSpPr>
          <p:cNvPr id="6" name="Footer Placeholder 5">
            <a:extLst>
              <a:ext uri="{FF2B5EF4-FFF2-40B4-BE49-F238E27FC236}">
                <a16:creationId xmlns:a16="http://schemas.microsoft.com/office/drawing/2014/main" id="{563D8837-9DD0-4D44-966D-EEA530F3DDC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58D1EB27-D5DA-41E7-94D0-289595B87230}"/>
              </a:ext>
            </a:extLst>
          </p:cNvPr>
          <p:cNvSpPr>
            <a:spLocks noGrp="1"/>
          </p:cNvSpPr>
          <p:nvPr>
            <p:ph type="sldNum" sz="quarter" idx="12"/>
          </p:nvPr>
        </p:nvSpPr>
        <p:spPr/>
        <p:txBody>
          <a:bodyPr/>
          <a:lstStyle/>
          <a:p>
            <a:fld id="{223254B8-EF51-437F-86AB-67C1E0D56EF1}" type="slidenum">
              <a:rPr lang="en-AU" smtClean="0"/>
              <a:t>‹#›</a:t>
            </a:fld>
            <a:endParaRPr lang="en-AU"/>
          </a:p>
        </p:txBody>
      </p:sp>
    </p:spTree>
    <p:extLst>
      <p:ext uri="{BB962C8B-B14F-4D97-AF65-F5344CB8AC3E}">
        <p14:creationId xmlns:p14="http://schemas.microsoft.com/office/powerpoint/2010/main" val="2771235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1.png"/><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5B0DD7-15F9-41F5-9970-2FBCAD02D7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9DC906C8-B71C-418E-B6BA-AD5E808751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DE24E058-3B9A-4292-B103-D31CAF928B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65E03D-6A29-45BF-8F55-908439626F7C}" type="datetime1">
              <a:rPr lang="en-AU" smtClean="0"/>
              <a:t>19-Sep-22</a:t>
            </a:fld>
            <a:endParaRPr lang="en-AU"/>
          </a:p>
        </p:txBody>
      </p:sp>
      <p:sp>
        <p:nvSpPr>
          <p:cNvPr id="5" name="Footer Placeholder 4">
            <a:extLst>
              <a:ext uri="{FF2B5EF4-FFF2-40B4-BE49-F238E27FC236}">
                <a16:creationId xmlns:a16="http://schemas.microsoft.com/office/drawing/2014/main" id="{1AC774D2-AC02-431D-9183-C496245704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58830198-F453-4DF5-8D30-D9444BDB28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3254B8-EF51-437F-86AB-67C1E0D56EF1}" type="slidenum">
              <a:rPr lang="en-AU" smtClean="0"/>
              <a:t>‹#›</a:t>
            </a:fld>
            <a:endParaRPr lang="en-AU"/>
          </a:p>
        </p:txBody>
      </p:sp>
    </p:spTree>
    <p:extLst>
      <p:ext uri="{BB962C8B-B14F-4D97-AF65-F5344CB8AC3E}">
        <p14:creationId xmlns:p14="http://schemas.microsoft.com/office/powerpoint/2010/main" val="824110763"/>
      </p:ext>
    </p:extLst>
  </p:cSld>
  <p:clrMap bg1="lt1" tx1="dk1" bg2="lt2" tx2="dk2" accent1="accent1" accent2="accent2" accent3="accent3" accent4="accent4" accent5="accent5" accent6="accent6" hlink="hlink" folHlink="folHlink"/>
  <p:sldLayoutIdLst>
    <p:sldLayoutId id="2147483705"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5841" y="215933"/>
            <a:ext cx="9836585" cy="1055674"/>
          </a:xfrm>
          <a:prstGeom prst="rect">
            <a:avLst/>
          </a:prstGeom>
        </p:spPr>
        <p:txBody>
          <a:bodyPr vert="horz" lIns="36000" tIns="36000" rIns="36000" bIns="36000" rtlCol="0" anchor="b" anchorCtr="0">
            <a:noAutofit/>
          </a:bodyPr>
          <a:lstStyle/>
          <a:p>
            <a:r>
              <a:rPr lang="en-US"/>
              <a:t>Click to edit Master title style</a:t>
            </a:r>
            <a:endParaRPr lang="en-AU" dirty="0"/>
          </a:p>
        </p:txBody>
      </p:sp>
      <p:sp>
        <p:nvSpPr>
          <p:cNvPr id="3" name="Text Placeholder 2"/>
          <p:cNvSpPr>
            <a:spLocks noGrp="1"/>
          </p:cNvSpPr>
          <p:nvPr>
            <p:ph type="body" idx="1"/>
          </p:nvPr>
        </p:nvSpPr>
        <p:spPr>
          <a:xfrm>
            <a:off x="455841" y="2005781"/>
            <a:ext cx="9836585" cy="3838815"/>
          </a:xfrm>
          <a:prstGeom prst="rect">
            <a:avLst/>
          </a:prstGeom>
        </p:spPr>
        <p:txBody>
          <a:bodyPr vert="horz" lIns="36000" tIns="36000" rIns="36000" bIns="3600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Slide Number Placeholder 5"/>
          <p:cNvSpPr>
            <a:spLocks noGrp="1"/>
          </p:cNvSpPr>
          <p:nvPr>
            <p:ph type="sldNum" sz="quarter" idx="4"/>
          </p:nvPr>
        </p:nvSpPr>
        <p:spPr>
          <a:xfrm>
            <a:off x="10292426" y="6070126"/>
            <a:ext cx="1439500" cy="479852"/>
          </a:xfrm>
          <a:prstGeom prst="rect">
            <a:avLst/>
          </a:prstGeom>
        </p:spPr>
        <p:txBody>
          <a:bodyPr vert="horz" lIns="36000" tIns="36000" rIns="36000" bIns="36000" rtlCol="0" anchor="ctr"/>
          <a:lstStyle>
            <a:lvl1pPr algn="r">
              <a:defRPr sz="933" cap="all" baseline="0">
                <a:solidFill>
                  <a:schemeClr val="tx1"/>
                </a:solidFill>
              </a:defRPr>
            </a:lvl1pPr>
          </a:lstStyle>
          <a:p>
            <a:r>
              <a:rPr lang="en-AU" dirty="0"/>
              <a:t>P/</a:t>
            </a:r>
            <a:fld id="{CE57829D-3E09-4FFA-B8D7-6A2AE1FE8673}" type="slidenum">
              <a:rPr lang="en-AU" smtClean="0"/>
              <a:pPr/>
              <a:t>‹#›</a:t>
            </a:fld>
            <a:endParaRPr lang="en-AU" dirty="0"/>
          </a:p>
        </p:txBody>
      </p:sp>
      <p:pic>
        <p:nvPicPr>
          <p:cNvPr id="9" name="Picture 8"/>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0" y="6060530"/>
            <a:ext cx="1967317" cy="797259"/>
          </a:xfrm>
          <a:prstGeom prst="rect">
            <a:avLst/>
          </a:prstGeom>
        </p:spPr>
      </p:pic>
      <p:pic>
        <p:nvPicPr>
          <p:cNvPr id="10" name="Picture 9"/>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0820244" y="0"/>
            <a:ext cx="1368382" cy="1967393"/>
          </a:xfrm>
          <a:prstGeom prst="rect">
            <a:avLst/>
          </a:prstGeom>
        </p:spPr>
      </p:pic>
    </p:spTree>
    <p:extLst>
      <p:ext uri="{BB962C8B-B14F-4D97-AF65-F5344CB8AC3E}">
        <p14:creationId xmlns:p14="http://schemas.microsoft.com/office/powerpoint/2010/main" val="4120414731"/>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Lst>
  <p:hf hdr="0" ftr="0" dt="0"/>
  <p:txStyles>
    <p:titleStyle>
      <a:lvl1pPr algn="l" defTabSz="1219169" rtl="0" eaLnBrk="1" latinLnBrk="0" hangingPunct="1">
        <a:lnSpc>
          <a:spcPct val="75000"/>
        </a:lnSpc>
        <a:spcBef>
          <a:spcPct val="0"/>
        </a:spcBef>
        <a:buNone/>
        <a:defRPr sz="3999" kern="1200" cap="all" baseline="0">
          <a:solidFill>
            <a:schemeClr val="tx2"/>
          </a:solidFill>
          <a:latin typeface="+mj-lt"/>
          <a:ea typeface="+mj-ea"/>
          <a:cs typeface="+mj-cs"/>
        </a:defRPr>
      </a:lvl1pPr>
    </p:titleStyle>
    <p:bodyStyle>
      <a:lvl1pPr marL="0" indent="0" algn="l" defTabSz="1219169" rtl="0" eaLnBrk="1" latinLnBrk="0" hangingPunct="1">
        <a:lnSpc>
          <a:spcPct val="100000"/>
        </a:lnSpc>
        <a:spcBef>
          <a:spcPts val="0"/>
        </a:spcBef>
        <a:spcAft>
          <a:spcPts val="666"/>
        </a:spcAft>
        <a:buFontTx/>
        <a:buNone/>
        <a:defRPr sz="1733" b="1" kern="1200" cap="all" baseline="0">
          <a:solidFill>
            <a:schemeClr val="tx1"/>
          </a:solidFill>
          <a:latin typeface="+mn-lt"/>
          <a:ea typeface="+mn-ea"/>
          <a:cs typeface="+mn-cs"/>
        </a:defRPr>
      </a:lvl1pPr>
      <a:lvl2pPr marL="0" indent="0" algn="l" defTabSz="1219169" rtl="0" eaLnBrk="1" latinLnBrk="0" hangingPunct="1">
        <a:lnSpc>
          <a:spcPct val="108000"/>
        </a:lnSpc>
        <a:spcBef>
          <a:spcPts val="0"/>
        </a:spcBef>
        <a:spcAft>
          <a:spcPts val="1466"/>
        </a:spcAft>
        <a:buFontTx/>
        <a:buNone/>
        <a:defRPr sz="1733" kern="1200">
          <a:solidFill>
            <a:schemeClr val="tx1"/>
          </a:solidFill>
          <a:latin typeface="+mn-lt"/>
          <a:ea typeface="+mn-ea"/>
          <a:cs typeface="+mn-cs"/>
        </a:defRPr>
      </a:lvl2pPr>
      <a:lvl3pPr marL="239922" indent="-239922" algn="l" defTabSz="1219169" rtl="0" eaLnBrk="1" latinLnBrk="0" hangingPunct="1">
        <a:lnSpc>
          <a:spcPct val="106000"/>
        </a:lnSpc>
        <a:spcBef>
          <a:spcPts val="0"/>
        </a:spcBef>
        <a:spcAft>
          <a:spcPts val="200"/>
        </a:spcAft>
        <a:buClr>
          <a:schemeClr val="tx2"/>
        </a:buClr>
        <a:buFont typeface="Arial" panose="020B0604020202020204" pitchFamily="34" charset="0"/>
        <a:buChar char="•"/>
        <a:defRPr sz="1733" kern="1200">
          <a:solidFill>
            <a:schemeClr val="tx1"/>
          </a:solidFill>
          <a:latin typeface="+mn-lt"/>
          <a:ea typeface="+mn-ea"/>
          <a:cs typeface="+mn-cs"/>
        </a:defRPr>
      </a:lvl3pPr>
      <a:lvl4pPr marL="479844" indent="-239922" algn="l" defTabSz="1219169" rtl="0" eaLnBrk="1" latinLnBrk="0" hangingPunct="1">
        <a:lnSpc>
          <a:spcPct val="106000"/>
        </a:lnSpc>
        <a:spcBef>
          <a:spcPts val="0"/>
        </a:spcBef>
        <a:spcAft>
          <a:spcPts val="400"/>
        </a:spcAft>
        <a:buClr>
          <a:schemeClr val="tx2"/>
        </a:buClr>
        <a:buSzPct val="60000"/>
        <a:buFont typeface="Arial" panose="020B0604020202020204" pitchFamily="34" charset="0"/>
        <a:buChar char="–"/>
        <a:defRPr sz="1733" kern="1200">
          <a:solidFill>
            <a:schemeClr val="tx1"/>
          </a:solidFill>
          <a:latin typeface="+mn-lt"/>
          <a:ea typeface="+mn-ea"/>
          <a:cs typeface="+mn-cs"/>
        </a:defRPr>
      </a:lvl4pPr>
      <a:lvl5pPr marL="719766" indent="-239922" algn="l" defTabSz="1219169" rtl="0" eaLnBrk="1" latinLnBrk="0" hangingPunct="1">
        <a:lnSpc>
          <a:spcPct val="106000"/>
        </a:lnSpc>
        <a:spcBef>
          <a:spcPts val="0"/>
        </a:spcBef>
        <a:spcAft>
          <a:spcPts val="400"/>
        </a:spcAft>
        <a:buClr>
          <a:schemeClr val="tx2"/>
        </a:buClr>
        <a:buSzPct val="60000"/>
        <a:buFont typeface="Arial" panose="020B0604020202020204" pitchFamily="34" charset="0"/>
        <a:buChar char="–"/>
        <a:defRPr sz="1733" kern="1200">
          <a:solidFill>
            <a:schemeClr val="tx1"/>
          </a:solidFill>
          <a:latin typeface="+mn-lt"/>
          <a:ea typeface="+mn-ea"/>
          <a:cs typeface="+mn-cs"/>
        </a:defRPr>
      </a:lvl5pPr>
      <a:lvl6pPr marL="3352715" indent="-304793" algn="l" defTabSz="1219169" rtl="0" eaLnBrk="1" latinLnBrk="0" hangingPunct="1">
        <a:lnSpc>
          <a:spcPct val="90000"/>
        </a:lnSpc>
        <a:spcBef>
          <a:spcPts val="666"/>
        </a:spcBef>
        <a:buFont typeface="Arial" panose="020B0604020202020204" pitchFamily="34" charset="0"/>
        <a:buChar char="•"/>
        <a:defRPr sz="2401" kern="1200">
          <a:solidFill>
            <a:schemeClr val="tx1"/>
          </a:solidFill>
          <a:latin typeface="+mn-lt"/>
          <a:ea typeface="+mn-ea"/>
          <a:cs typeface="+mn-cs"/>
        </a:defRPr>
      </a:lvl6pPr>
      <a:lvl7pPr marL="3962301" indent="-304793" algn="l" defTabSz="1219169" rtl="0" eaLnBrk="1" latinLnBrk="0" hangingPunct="1">
        <a:lnSpc>
          <a:spcPct val="90000"/>
        </a:lnSpc>
        <a:spcBef>
          <a:spcPts val="666"/>
        </a:spcBef>
        <a:buFont typeface="Arial" panose="020B0604020202020204" pitchFamily="34" charset="0"/>
        <a:buChar char="•"/>
        <a:defRPr sz="2401" kern="1200">
          <a:solidFill>
            <a:schemeClr val="tx1"/>
          </a:solidFill>
          <a:latin typeface="+mn-lt"/>
          <a:ea typeface="+mn-ea"/>
          <a:cs typeface="+mn-cs"/>
        </a:defRPr>
      </a:lvl7pPr>
      <a:lvl8pPr marL="4571886" indent="-304793" algn="l" defTabSz="1219169" rtl="0" eaLnBrk="1" latinLnBrk="0" hangingPunct="1">
        <a:lnSpc>
          <a:spcPct val="90000"/>
        </a:lnSpc>
        <a:spcBef>
          <a:spcPts val="666"/>
        </a:spcBef>
        <a:buFont typeface="Arial" panose="020B0604020202020204" pitchFamily="34" charset="0"/>
        <a:buChar char="•"/>
        <a:defRPr sz="2401" kern="1200">
          <a:solidFill>
            <a:schemeClr val="tx1"/>
          </a:solidFill>
          <a:latin typeface="+mn-lt"/>
          <a:ea typeface="+mn-ea"/>
          <a:cs typeface="+mn-cs"/>
        </a:defRPr>
      </a:lvl8pPr>
      <a:lvl9pPr marL="5181470" indent="-304793" algn="l" defTabSz="1219169" rtl="0" eaLnBrk="1" latinLnBrk="0" hangingPunct="1">
        <a:lnSpc>
          <a:spcPct val="90000"/>
        </a:lnSpc>
        <a:spcBef>
          <a:spcPts val="666"/>
        </a:spcBef>
        <a:buFont typeface="Arial" panose="020B0604020202020204" pitchFamily="34" charset="0"/>
        <a:buChar char="•"/>
        <a:defRPr sz="2401" kern="1200">
          <a:solidFill>
            <a:schemeClr val="tx1"/>
          </a:solidFill>
          <a:latin typeface="+mn-lt"/>
          <a:ea typeface="+mn-ea"/>
          <a:cs typeface="+mn-cs"/>
        </a:defRPr>
      </a:lvl9pPr>
    </p:bodyStyle>
    <p:otherStyle>
      <a:defPPr>
        <a:defRPr lang="en-US"/>
      </a:defPPr>
      <a:lvl1pPr marL="0" algn="l" defTabSz="1219169" rtl="0" eaLnBrk="1" latinLnBrk="0" hangingPunct="1">
        <a:defRPr sz="2401" kern="1200">
          <a:solidFill>
            <a:schemeClr val="tx1"/>
          </a:solidFill>
          <a:latin typeface="+mn-lt"/>
          <a:ea typeface="+mn-ea"/>
          <a:cs typeface="+mn-cs"/>
        </a:defRPr>
      </a:lvl1pPr>
      <a:lvl2pPr marL="609584" algn="l" defTabSz="1219169" rtl="0" eaLnBrk="1" latinLnBrk="0" hangingPunct="1">
        <a:defRPr sz="2401" kern="1200">
          <a:solidFill>
            <a:schemeClr val="tx1"/>
          </a:solidFill>
          <a:latin typeface="+mn-lt"/>
          <a:ea typeface="+mn-ea"/>
          <a:cs typeface="+mn-cs"/>
        </a:defRPr>
      </a:lvl2pPr>
      <a:lvl3pPr marL="1219169" algn="l" defTabSz="1219169" rtl="0" eaLnBrk="1" latinLnBrk="0" hangingPunct="1">
        <a:defRPr sz="2401" kern="1200">
          <a:solidFill>
            <a:schemeClr val="tx1"/>
          </a:solidFill>
          <a:latin typeface="+mn-lt"/>
          <a:ea typeface="+mn-ea"/>
          <a:cs typeface="+mn-cs"/>
        </a:defRPr>
      </a:lvl3pPr>
      <a:lvl4pPr marL="1828753" algn="l" defTabSz="1219169" rtl="0" eaLnBrk="1" latinLnBrk="0" hangingPunct="1">
        <a:defRPr sz="2401" kern="1200">
          <a:solidFill>
            <a:schemeClr val="tx1"/>
          </a:solidFill>
          <a:latin typeface="+mn-lt"/>
          <a:ea typeface="+mn-ea"/>
          <a:cs typeface="+mn-cs"/>
        </a:defRPr>
      </a:lvl4pPr>
      <a:lvl5pPr marL="2438339" algn="l" defTabSz="1219169" rtl="0" eaLnBrk="1" latinLnBrk="0" hangingPunct="1">
        <a:defRPr sz="2401" kern="1200">
          <a:solidFill>
            <a:schemeClr val="tx1"/>
          </a:solidFill>
          <a:latin typeface="+mn-lt"/>
          <a:ea typeface="+mn-ea"/>
          <a:cs typeface="+mn-cs"/>
        </a:defRPr>
      </a:lvl5pPr>
      <a:lvl6pPr marL="3047924" algn="l" defTabSz="1219169" rtl="0" eaLnBrk="1" latinLnBrk="0" hangingPunct="1">
        <a:defRPr sz="2401" kern="1200">
          <a:solidFill>
            <a:schemeClr val="tx1"/>
          </a:solidFill>
          <a:latin typeface="+mn-lt"/>
          <a:ea typeface="+mn-ea"/>
          <a:cs typeface="+mn-cs"/>
        </a:defRPr>
      </a:lvl6pPr>
      <a:lvl7pPr marL="3657508" algn="l" defTabSz="1219169" rtl="0" eaLnBrk="1" latinLnBrk="0" hangingPunct="1">
        <a:defRPr sz="2401" kern="1200">
          <a:solidFill>
            <a:schemeClr val="tx1"/>
          </a:solidFill>
          <a:latin typeface="+mn-lt"/>
          <a:ea typeface="+mn-ea"/>
          <a:cs typeface="+mn-cs"/>
        </a:defRPr>
      </a:lvl7pPr>
      <a:lvl8pPr marL="4267093" algn="l" defTabSz="1219169" rtl="0" eaLnBrk="1" latinLnBrk="0" hangingPunct="1">
        <a:defRPr sz="2401" kern="1200">
          <a:solidFill>
            <a:schemeClr val="tx1"/>
          </a:solidFill>
          <a:latin typeface="+mn-lt"/>
          <a:ea typeface="+mn-ea"/>
          <a:cs typeface="+mn-cs"/>
        </a:defRPr>
      </a:lvl8pPr>
      <a:lvl9pPr marL="4876677" algn="l" defTabSz="1219169" rtl="0" eaLnBrk="1" latinLnBrk="0" hangingPunct="1">
        <a:defRPr sz="24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0204DE-E02D-433D-AA5E-73B201C4D40B}"/>
              </a:ext>
            </a:extLst>
          </p:cNvPr>
          <p:cNvSpPr txBox="1"/>
          <p:nvPr/>
        </p:nvSpPr>
        <p:spPr>
          <a:xfrm>
            <a:off x="503354" y="270471"/>
            <a:ext cx="5986089" cy="707886"/>
          </a:xfrm>
          <a:prstGeom prst="rect">
            <a:avLst/>
          </a:prstGeom>
          <a:noFill/>
        </p:spPr>
        <p:txBody>
          <a:bodyPr wrap="square" rtlCol="0">
            <a:spAutoFit/>
          </a:bodyPr>
          <a:lstStyle/>
          <a:p>
            <a:r>
              <a:rPr lang="en-AU" sz="4000" dirty="0">
                <a:solidFill>
                  <a:schemeClr val="tx1">
                    <a:lumMod val="95000"/>
                    <a:lumOff val="5000"/>
                  </a:schemeClr>
                </a:solidFill>
                <a:latin typeface="Segoe UI Light" panose="020B0502040204020203" pitchFamily="34" charset="0"/>
                <a:ea typeface="Tahoma" panose="020B0604030504040204" pitchFamily="34" charset="0"/>
                <a:cs typeface="Segoe UI Light" panose="020B0502040204020203" pitchFamily="34" charset="0"/>
              </a:rPr>
              <a:t>Bundle DaaS</a:t>
            </a:r>
          </a:p>
        </p:txBody>
      </p:sp>
      <p:sp>
        <p:nvSpPr>
          <p:cNvPr id="22" name="Slide Number Placeholder 21">
            <a:extLst>
              <a:ext uri="{FF2B5EF4-FFF2-40B4-BE49-F238E27FC236}">
                <a16:creationId xmlns:a16="http://schemas.microsoft.com/office/drawing/2014/main" id="{9E87F66F-C90C-4211-A271-FBF8A9729900}"/>
              </a:ext>
            </a:extLst>
          </p:cNvPr>
          <p:cNvSpPr>
            <a:spLocks noGrp="1"/>
          </p:cNvSpPr>
          <p:nvPr>
            <p:ph type="sldNum" sz="quarter" idx="12"/>
          </p:nvPr>
        </p:nvSpPr>
        <p:spPr>
          <a:xfrm>
            <a:off x="9281668" y="6663970"/>
            <a:ext cx="2743200" cy="194030"/>
          </a:xfrm>
        </p:spPr>
        <p:txBody>
          <a:bodyPr/>
          <a:lstStyle/>
          <a:p>
            <a:fld id="{223254B8-EF51-437F-86AB-67C1E0D56EF1}" type="slidenum">
              <a:rPr lang="en-AU" smtClean="0"/>
              <a:t>1</a:t>
            </a:fld>
            <a:endParaRPr lang="en-AU" dirty="0"/>
          </a:p>
        </p:txBody>
      </p:sp>
      <p:sp>
        <p:nvSpPr>
          <p:cNvPr id="32" name="Rectangle 31">
            <a:extLst>
              <a:ext uri="{FF2B5EF4-FFF2-40B4-BE49-F238E27FC236}">
                <a16:creationId xmlns:a16="http://schemas.microsoft.com/office/drawing/2014/main" id="{ED26E245-CBE4-405D-950A-12759AFB2658}"/>
              </a:ext>
            </a:extLst>
          </p:cNvPr>
          <p:cNvSpPr/>
          <p:nvPr/>
        </p:nvSpPr>
        <p:spPr>
          <a:xfrm>
            <a:off x="634853" y="938160"/>
            <a:ext cx="538264" cy="45719"/>
          </a:xfrm>
          <a:prstGeom prst="rect">
            <a:avLst/>
          </a:prstGeom>
          <a:solidFill>
            <a:srgbClr val="0077B6"/>
          </a:solidFill>
          <a:ln>
            <a:solidFill>
              <a:srgbClr val="0077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8" name="Rectangle: Rounded Corners 47">
            <a:extLst>
              <a:ext uri="{FF2B5EF4-FFF2-40B4-BE49-F238E27FC236}">
                <a16:creationId xmlns:a16="http://schemas.microsoft.com/office/drawing/2014/main" id="{9BC889ED-8FD3-4DA5-BCD9-37F427C2F88E}"/>
              </a:ext>
            </a:extLst>
          </p:cNvPr>
          <p:cNvSpPr/>
          <p:nvPr/>
        </p:nvSpPr>
        <p:spPr>
          <a:xfrm>
            <a:off x="4743126" y="1884813"/>
            <a:ext cx="3004479" cy="2135706"/>
          </a:xfrm>
          <a:prstGeom prst="roundRect">
            <a:avLst>
              <a:gd name="adj" fmla="val 16731"/>
            </a:avLst>
          </a:prstGeom>
          <a:solidFill>
            <a:schemeClr val="bg1"/>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accent1"/>
              </a:solidFill>
            </a:endParaRPr>
          </a:p>
        </p:txBody>
      </p:sp>
      <p:sp>
        <p:nvSpPr>
          <p:cNvPr id="52" name="TextBox 51">
            <a:extLst>
              <a:ext uri="{FF2B5EF4-FFF2-40B4-BE49-F238E27FC236}">
                <a16:creationId xmlns:a16="http://schemas.microsoft.com/office/drawing/2014/main" id="{21634197-09F3-4D5F-A039-519B91CDDC04}"/>
              </a:ext>
            </a:extLst>
          </p:cNvPr>
          <p:cNvSpPr txBox="1"/>
          <p:nvPr/>
        </p:nvSpPr>
        <p:spPr>
          <a:xfrm>
            <a:off x="539151" y="1310768"/>
            <a:ext cx="3634442" cy="3870290"/>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Concept</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Device-as-a-Service </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 per month, per primary device covering hardware and range of opt-in services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Customer choice of equipment and equipment supplier (may alternatively elect for Bundle to provide the equipment)</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Customer choice of services as provided by Bundle to be included in the solution, on a per order basis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IT devices including laptops, desktops, peripherals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Bundle services include: procurement, pre-deployment, deployment, asset management, hot-swap, helpdesk, collection, data erasure</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Pay on a monthly basis for as long as the customer has the equipment</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Minimum term of the customer’s choosing</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Customers: mid-market, large enterprise, government.</a:t>
            </a:r>
          </a:p>
        </p:txBody>
      </p:sp>
      <p:pic>
        <p:nvPicPr>
          <p:cNvPr id="3" name="Picture 2" descr="Logo&#10;&#10;Description automatically generated">
            <a:extLst>
              <a:ext uri="{FF2B5EF4-FFF2-40B4-BE49-F238E27FC236}">
                <a16:creationId xmlns:a16="http://schemas.microsoft.com/office/drawing/2014/main" id="{B9C4976C-D47D-284F-642E-192569E00F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8992" y="114083"/>
            <a:ext cx="1803505" cy="472518"/>
          </a:xfrm>
          <a:prstGeom prst="rect">
            <a:avLst/>
          </a:prstGeom>
        </p:spPr>
      </p:pic>
      <p:sp>
        <p:nvSpPr>
          <p:cNvPr id="5" name="TextBox 4">
            <a:extLst>
              <a:ext uri="{FF2B5EF4-FFF2-40B4-BE49-F238E27FC236}">
                <a16:creationId xmlns:a16="http://schemas.microsoft.com/office/drawing/2014/main" id="{73F6740C-3F94-55F2-7984-6BF76F729CE2}"/>
              </a:ext>
            </a:extLst>
          </p:cNvPr>
          <p:cNvSpPr txBox="1"/>
          <p:nvPr/>
        </p:nvSpPr>
        <p:spPr>
          <a:xfrm>
            <a:off x="6301537" y="2084204"/>
            <a:ext cx="795011" cy="702756"/>
          </a:xfrm>
          <a:prstGeom prst="rect">
            <a:avLst/>
          </a:prstGeom>
          <a:noFill/>
        </p:spPr>
        <p:txBody>
          <a:bodyPr wrap="square" rtlCol="0">
            <a:spAutoFit/>
          </a:bodyPr>
          <a:lstStyle/>
          <a:p>
            <a:pPr algn="ctr">
              <a:spcBef>
                <a:spcPts val="200"/>
              </a:spcBef>
              <a:spcAft>
                <a:spcPts val="200"/>
              </a:spcAft>
              <a:buClr>
                <a:schemeClr val="accent1"/>
              </a:buClr>
            </a:pPr>
            <a:r>
              <a:rPr lang="en-GB" sz="1000" dirty="0">
                <a:solidFill>
                  <a:srgbClr val="0077B6"/>
                </a:solidFill>
                <a:latin typeface="Segoe UI" panose="020B0502040204020203" pitchFamily="34" charset="0"/>
                <a:ea typeface="Tahoma" panose="020B0604030504040204" pitchFamily="34" charset="0"/>
                <a:cs typeface="Segoe UI" panose="020B0502040204020203" pitchFamily="34" charset="0"/>
              </a:rPr>
              <a:t>$78.00 ex taxes </a:t>
            </a:r>
          </a:p>
          <a:p>
            <a:pPr algn="ctr">
              <a:buClr>
                <a:schemeClr val="accent1"/>
              </a:buClr>
            </a:pPr>
            <a:r>
              <a:rPr lang="en-GB" sz="900" dirty="0">
                <a:solidFill>
                  <a:srgbClr val="0077B6"/>
                </a:solidFill>
                <a:latin typeface="Segoe UI" panose="020B0502040204020203" pitchFamily="34" charset="0"/>
                <a:ea typeface="Tahoma" panose="020B0604030504040204" pitchFamily="34" charset="0"/>
                <a:cs typeface="Segoe UI" panose="020B0502040204020203" pitchFamily="34" charset="0"/>
              </a:rPr>
              <a:t>per month per bundle</a:t>
            </a:r>
            <a:r>
              <a:rPr lang="en-GB" sz="700" dirty="0">
                <a:solidFill>
                  <a:srgbClr val="0077B6"/>
                </a:solidFill>
                <a:latin typeface="Segoe UI" panose="020B0502040204020203" pitchFamily="34" charset="0"/>
                <a:ea typeface="Tahoma" panose="020B0604030504040204" pitchFamily="34" charset="0"/>
                <a:cs typeface="Segoe UI" panose="020B0502040204020203" pitchFamily="34" charset="0"/>
              </a:rPr>
              <a:t>*</a:t>
            </a:r>
          </a:p>
        </p:txBody>
      </p:sp>
      <p:pic>
        <p:nvPicPr>
          <p:cNvPr id="6" name="Picture 5">
            <a:extLst>
              <a:ext uri="{FF2B5EF4-FFF2-40B4-BE49-F238E27FC236}">
                <a16:creationId xmlns:a16="http://schemas.microsoft.com/office/drawing/2014/main" id="{553D70FA-0898-10CA-4688-D91FD51641C3}"/>
              </a:ext>
            </a:extLst>
          </p:cNvPr>
          <p:cNvPicPr>
            <a:picLocks noChangeAspect="1"/>
          </p:cNvPicPr>
          <p:nvPr/>
        </p:nvPicPr>
        <p:blipFill>
          <a:blip r:embed="rId4"/>
          <a:stretch>
            <a:fillRect/>
          </a:stretch>
        </p:blipFill>
        <p:spPr>
          <a:xfrm>
            <a:off x="5514982" y="3360566"/>
            <a:ext cx="480605" cy="207287"/>
          </a:xfrm>
          <a:prstGeom prst="rect">
            <a:avLst/>
          </a:prstGeom>
        </p:spPr>
      </p:pic>
      <p:pic>
        <p:nvPicPr>
          <p:cNvPr id="7" name="Picture 6">
            <a:extLst>
              <a:ext uri="{FF2B5EF4-FFF2-40B4-BE49-F238E27FC236}">
                <a16:creationId xmlns:a16="http://schemas.microsoft.com/office/drawing/2014/main" id="{2F920310-2450-520D-0AA0-5E4869CA2792}"/>
              </a:ext>
            </a:extLst>
          </p:cNvPr>
          <p:cNvPicPr>
            <a:picLocks noChangeAspect="1"/>
          </p:cNvPicPr>
          <p:nvPr/>
        </p:nvPicPr>
        <p:blipFill>
          <a:blip r:embed="rId5"/>
          <a:stretch>
            <a:fillRect/>
          </a:stretch>
        </p:blipFill>
        <p:spPr>
          <a:xfrm>
            <a:off x="6896812" y="2931668"/>
            <a:ext cx="399475" cy="207286"/>
          </a:xfrm>
          <a:prstGeom prst="rect">
            <a:avLst/>
          </a:prstGeom>
        </p:spPr>
      </p:pic>
      <p:pic>
        <p:nvPicPr>
          <p:cNvPr id="8" name="Picture 7">
            <a:extLst>
              <a:ext uri="{FF2B5EF4-FFF2-40B4-BE49-F238E27FC236}">
                <a16:creationId xmlns:a16="http://schemas.microsoft.com/office/drawing/2014/main" id="{4A44E889-1E9F-9BE3-8DED-B77EAA6248CC}"/>
              </a:ext>
            </a:extLst>
          </p:cNvPr>
          <p:cNvPicPr>
            <a:picLocks noChangeAspect="1"/>
          </p:cNvPicPr>
          <p:nvPr/>
        </p:nvPicPr>
        <p:blipFill>
          <a:blip r:embed="rId6"/>
          <a:stretch>
            <a:fillRect/>
          </a:stretch>
        </p:blipFill>
        <p:spPr>
          <a:xfrm>
            <a:off x="6240796" y="2837216"/>
            <a:ext cx="281511" cy="341325"/>
          </a:xfrm>
          <a:prstGeom prst="rect">
            <a:avLst/>
          </a:prstGeom>
        </p:spPr>
      </p:pic>
      <p:pic>
        <p:nvPicPr>
          <p:cNvPr id="9" name="Picture 8">
            <a:extLst>
              <a:ext uri="{FF2B5EF4-FFF2-40B4-BE49-F238E27FC236}">
                <a16:creationId xmlns:a16="http://schemas.microsoft.com/office/drawing/2014/main" id="{68F68CA5-8D1B-4C42-C768-4E93EEEFA7AC}"/>
              </a:ext>
            </a:extLst>
          </p:cNvPr>
          <p:cNvPicPr>
            <a:picLocks noChangeAspect="1"/>
          </p:cNvPicPr>
          <p:nvPr/>
        </p:nvPicPr>
        <p:blipFill>
          <a:blip r:embed="rId7"/>
          <a:stretch>
            <a:fillRect/>
          </a:stretch>
        </p:blipFill>
        <p:spPr>
          <a:xfrm>
            <a:off x="6447208" y="3245121"/>
            <a:ext cx="476172" cy="423103"/>
          </a:xfrm>
          <a:prstGeom prst="rect">
            <a:avLst/>
          </a:prstGeom>
        </p:spPr>
      </p:pic>
      <p:pic>
        <p:nvPicPr>
          <p:cNvPr id="10" name="Picture 9">
            <a:extLst>
              <a:ext uri="{FF2B5EF4-FFF2-40B4-BE49-F238E27FC236}">
                <a16:creationId xmlns:a16="http://schemas.microsoft.com/office/drawing/2014/main" id="{8B847C80-FCC4-9AE9-30BD-7FF43B63B7D0}"/>
              </a:ext>
            </a:extLst>
          </p:cNvPr>
          <p:cNvPicPr>
            <a:picLocks noChangeAspect="1"/>
          </p:cNvPicPr>
          <p:nvPr/>
        </p:nvPicPr>
        <p:blipFill>
          <a:blip r:embed="rId8"/>
          <a:stretch>
            <a:fillRect/>
          </a:stretch>
        </p:blipFill>
        <p:spPr>
          <a:xfrm>
            <a:off x="5266560" y="2810052"/>
            <a:ext cx="577968" cy="464733"/>
          </a:xfrm>
          <a:prstGeom prst="rect">
            <a:avLst/>
          </a:prstGeom>
        </p:spPr>
      </p:pic>
      <p:pic>
        <p:nvPicPr>
          <p:cNvPr id="13" name="Picture 12">
            <a:extLst>
              <a:ext uri="{FF2B5EF4-FFF2-40B4-BE49-F238E27FC236}">
                <a16:creationId xmlns:a16="http://schemas.microsoft.com/office/drawing/2014/main" id="{3464B3D0-4885-B761-9825-9F008851124B}"/>
              </a:ext>
            </a:extLst>
          </p:cNvPr>
          <p:cNvPicPr>
            <a:picLocks noChangeAspect="1"/>
          </p:cNvPicPr>
          <p:nvPr/>
        </p:nvPicPr>
        <p:blipFill>
          <a:blip r:embed="rId9"/>
          <a:stretch>
            <a:fillRect/>
          </a:stretch>
        </p:blipFill>
        <p:spPr>
          <a:xfrm>
            <a:off x="4900586" y="1917292"/>
            <a:ext cx="1352981" cy="735977"/>
          </a:xfrm>
          <a:prstGeom prst="rect">
            <a:avLst/>
          </a:prstGeom>
        </p:spPr>
      </p:pic>
      <p:sp>
        <p:nvSpPr>
          <p:cNvPr id="19" name="TextBox 18">
            <a:extLst>
              <a:ext uri="{FF2B5EF4-FFF2-40B4-BE49-F238E27FC236}">
                <a16:creationId xmlns:a16="http://schemas.microsoft.com/office/drawing/2014/main" id="{E85ADDC0-C11A-1069-4A0D-FAF31C2BD556}"/>
              </a:ext>
            </a:extLst>
          </p:cNvPr>
          <p:cNvSpPr txBox="1"/>
          <p:nvPr/>
        </p:nvSpPr>
        <p:spPr>
          <a:xfrm>
            <a:off x="4551625" y="1310768"/>
            <a:ext cx="3841270" cy="628377"/>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Example</a:t>
            </a:r>
          </a:p>
          <a:p>
            <a:pPr>
              <a:spcBef>
                <a:spcPts val="200"/>
              </a:spcBef>
              <a:spcAft>
                <a:spcPts val="200"/>
              </a:spcAft>
              <a:buClr>
                <a:srgbClr val="0077B6"/>
              </a:buClr>
              <a:buSzPct val="70000"/>
            </a:pPr>
            <a:endPar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endParaRPr>
          </a:p>
        </p:txBody>
      </p:sp>
      <p:sp>
        <p:nvSpPr>
          <p:cNvPr id="21" name="TextBox 20">
            <a:extLst>
              <a:ext uri="{FF2B5EF4-FFF2-40B4-BE49-F238E27FC236}">
                <a16:creationId xmlns:a16="http://schemas.microsoft.com/office/drawing/2014/main" id="{00B67B96-49A0-B603-5473-980FBECBC032}"/>
              </a:ext>
            </a:extLst>
          </p:cNvPr>
          <p:cNvSpPr txBox="1"/>
          <p:nvPr/>
        </p:nvSpPr>
        <p:spPr>
          <a:xfrm>
            <a:off x="4551626" y="4228353"/>
            <a:ext cx="3634442" cy="1615827"/>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Pricing</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Cost of all devices and services are bundled up into a monthly cost of the primary device, such as the laptop</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The monthly price is fixed for the period of time that the customer is using the equipment</a:t>
            </a:r>
          </a:p>
          <a:p>
            <a:pPr marL="171450" indent="-171450">
              <a:spcBef>
                <a:spcPts val="200"/>
              </a:spcBef>
              <a:spcAft>
                <a:spcPts val="200"/>
              </a:spcAft>
              <a:buClr>
                <a:srgbClr val="0077B6"/>
              </a:buClr>
              <a:buSzPct val="70000"/>
              <a:buFont typeface="Wingdings" panose="05000000000000000000" pitchFamily="2" charset="2"/>
              <a:buChar char="§"/>
            </a:pPr>
            <a:endPar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endParaRPr>
          </a:p>
        </p:txBody>
      </p:sp>
      <p:sp>
        <p:nvSpPr>
          <p:cNvPr id="31" name="TextBox 30">
            <a:extLst>
              <a:ext uri="{FF2B5EF4-FFF2-40B4-BE49-F238E27FC236}">
                <a16:creationId xmlns:a16="http://schemas.microsoft.com/office/drawing/2014/main" id="{E848F790-7194-C6B2-7DAA-CC4399709D09}"/>
              </a:ext>
            </a:extLst>
          </p:cNvPr>
          <p:cNvSpPr txBox="1"/>
          <p:nvPr/>
        </p:nvSpPr>
        <p:spPr>
          <a:xfrm>
            <a:off x="8558805" y="1310768"/>
            <a:ext cx="3328911" cy="5091137"/>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Value proposition</a:t>
            </a:r>
          </a:p>
          <a:p>
            <a:pPr>
              <a:spcBef>
                <a:spcPts val="200"/>
              </a:spcBef>
              <a:spcAft>
                <a:spcPts val="200"/>
              </a:spcAft>
              <a:buClr>
                <a:srgbClr val="0077B6"/>
              </a:buClr>
              <a:buSzPct val="70000"/>
            </a:pPr>
            <a:r>
              <a:rPr lang="en-GB" sz="1150" dirty="0">
                <a:solidFill>
                  <a:srgbClr val="0077B6"/>
                </a:solidFill>
                <a:latin typeface="Segoe UI" panose="020B0502040204020203" pitchFamily="34" charset="0"/>
                <a:ea typeface="Tahoma" panose="020B0604030504040204" pitchFamily="34" charset="0"/>
                <a:cs typeface="Segoe UI" panose="020B0502040204020203" pitchFamily="34" charset="0"/>
              </a:rPr>
              <a:t>Customer demand</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Convenient, single party solution</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All-in bundled price (no other charges)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Opt-in services on per-order basis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Brand-agnostic equipment sourcing</a:t>
            </a:r>
          </a:p>
          <a:p>
            <a:pPr>
              <a:spcBef>
                <a:spcPts val="200"/>
              </a:spcBef>
              <a:spcAft>
                <a:spcPts val="200"/>
              </a:spcAft>
              <a:buClr>
                <a:srgbClr val="0077B6"/>
              </a:buClr>
              <a:buSzPct val="70000"/>
            </a:pPr>
            <a:r>
              <a:rPr lang="en-GB" sz="1150" dirty="0">
                <a:solidFill>
                  <a:srgbClr val="0077B6"/>
                </a:solidFill>
                <a:latin typeface="Segoe UI" panose="020B0502040204020203" pitchFamily="34" charset="0"/>
                <a:ea typeface="Tahoma" panose="020B0604030504040204" pitchFamily="34" charset="0"/>
                <a:cs typeface="Segoe UI" panose="020B0502040204020203" pitchFamily="34" charset="0"/>
              </a:rPr>
              <a:t>Structure</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Reseller or Bundle offering</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Master program accommodating ongoing /repeat device orders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End of term control of assets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Customer off-balance sheet form of payment</a:t>
            </a:r>
          </a:p>
          <a:p>
            <a:pPr>
              <a:spcBef>
                <a:spcPts val="200"/>
              </a:spcBef>
              <a:spcAft>
                <a:spcPts val="200"/>
              </a:spcAft>
              <a:buClr>
                <a:srgbClr val="0077B6"/>
              </a:buClr>
              <a:buSzPct val="70000"/>
            </a:pPr>
            <a:r>
              <a:rPr lang="en-GB" sz="1150" dirty="0">
                <a:solidFill>
                  <a:srgbClr val="0077B6"/>
                </a:solidFill>
                <a:latin typeface="Segoe UI" panose="020B0502040204020203" pitchFamily="34" charset="0"/>
                <a:ea typeface="Tahoma" panose="020B0604030504040204" pitchFamily="34" charset="0"/>
                <a:cs typeface="Segoe UI" panose="020B0502040204020203" pitchFamily="34" charset="0"/>
              </a:rPr>
              <a:t>Features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End of term flexibility, unlike leases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Coverage of both old outgoing &amp; new devices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Asset Management portal</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Certified data erasure &amp; reporting</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ISO-accredited disposal/recycling</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Work From Home employee upgrade solution</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ESG: Managed Social initiatives via donations, community support programs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ESG: Quantified environmental impact savings</a:t>
            </a:r>
          </a:p>
        </p:txBody>
      </p:sp>
      <p:sp>
        <p:nvSpPr>
          <p:cNvPr id="33" name="TextBox 32">
            <a:extLst>
              <a:ext uri="{FF2B5EF4-FFF2-40B4-BE49-F238E27FC236}">
                <a16:creationId xmlns:a16="http://schemas.microsoft.com/office/drawing/2014/main" id="{3AE2EB28-6CB6-AD89-6B31-6A380C77D12D}"/>
              </a:ext>
            </a:extLst>
          </p:cNvPr>
          <p:cNvSpPr txBox="1"/>
          <p:nvPr/>
        </p:nvSpPr>
        <p:spPr>
          <a:xfrm>
            <a:off x="4942531" y="3734156"/>
            <a:ext cx="2564166" cy="215444"/>
          </a:xfrm>
          <a:prstGeom prst="rect">
            <a:avLst/>
          </a:prstGeom>
          <a:noFill/>
        </p:spPr>
        <p:txBody>
          <a:bodyPr wrap="square" rtlCol="0">
            <a:spAutoFit/>
          </a:bodyPr>
          <a:lstStyle/>
          <a:p>
            <a:pPr algn="ctr">
              <a:buClr>
                <a:schemeClr val="accent1"/>
              </a:buClr>
            </a:pPr>
            <a:r>
              <a:rPr lang="en-GB" sz="800" dirty="0">
                <a:solidFill>
                  <a:srgbClr val="0077B6"/>
                </a:solidFill>
                <a:latin typeface="Segoe UI" panose="020B0502040204020203" pitchFamily="34" charset="0"/>
                <a:ea typeface="Tahoma" panose="020B0604030504040204" pitchFamily="34" charset="0"/>
                <a:cs typeface="Segoe UI" panose="020B0502040204020203" pitchFamily="34" charset="0"/>
              </a:rPr>
              <a:t>*includes peripheral devices</a:t>
            </a:r>
          </a:p>
        </p:txBody>
      </p:sp>
      <p:sp>
        <p:nvSpPr>
          <p:cNvPr id="4" name="TextBox 3">
            <a:extLst>
              <a:ext uri="{FF2B5EF4-FFF2-40B4-BE49-F238E27FC236}">
                <a16:creationId xmlns:a16="http://schemas.microsoft.com/office/drawing/2014/main" id="{4C7530F8-01E7-1669-184C-830D13DA5921}"/>
              </a:ext>
            </a:extLst>
          </p:cNvPr>
          <p:cNvSpPr txBox="1"/>
          <p:nvPr/>
        </p:nvSpPr>
        <p:spPr>
          <a:xfrm>
            <a:off x="4278779" y="201793"/>
            <a:ext cx="3634442" cy="461665"/>
          </a:xfrm>
          <a:prstGeom prst="rect">
            <a:avLst/>
          </a:prstGeom>
          <a:solidFill>
            <a:schemeClr val="tx2">
              <a:lumMod val="40000"/>
              <a:lumOff val="60000"/>
            </a:schemeClr>
          </a:solidFill>
        </p:spPr>
        <p:txBody>
          <a:bodyPr wrap="square" rtlCol="0">
            <a:spAutoFit/>
          </a:bodyPr>
          <a:lstStyle/>
          <a:p>
            <a:pPr>
              <a:spcBef>
                <a:spcPts val="200"/>
              </a:spcBef>
              <a:spcAft>
                <a:spcPts val="200"/>
              </a:spcAft>
              <a:buClr>
                <a:schemeClr val="accent1"/>
              </a:buClr>
            </a:pPr>
            <a:r>
              <a:rPr lang="en-GB" sz="1200" dirty="0">
                <a:solidFill>
                  <a:srgbClr val="FF0000"/>
                </a:solidFill>
                <a:latin typeface="Segoe UI" panose="020B0502040204020203" pitchFamily="34" charset="0"/>
                <a:ea typeface="Tahoma" panose="020B0604030504040204" pitchFamily="34" charset="0"/>
                <a:cs typeface="Segoe UI" panose="020B0502040204020203" pitchFamily="34" charset="0"/>
              </a:rPr>
              <a:t>Background description of the nature of the offering.</a:t>
            </a:r>
          </a:p>
        </p:txBody>
      </p:sp>
    </p:spTree>
    <p:extLst>
      <p:ext uri="{BB962C8B-B14F-4D97-AF65-F5344CB8AC3E}">
        <p14:creationId xmlns:p14="http://schemas.microsoft.com/office/powerpoint/2010/main" val="3348823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0204DE-E02D-433D-AA5E-73B201C4D40B}"/>
              </a:ext>
            </a:extLst>
          </p:cNvPr>
          <p:cNvSpPr txBox="1"/>
          <p:nvPr/>
        </p:nvSpPr>
        <p:spPr>
          <a:xfrm>
            <a:off x="503354" y="270471"/>
            <a:ext cx="5986089" cy="707886"/>
          </a:xfrm>
          <a:prstGeom prst="rect">
            <a:avLst/>
          </a:prstGeom>
          <a:noFill/>
        </p:spPr>
        <p:txBody>
          <a:bodyPr wrap="square" rtlCol="0">
            <a:spAutoFit/>
          </a:bodyPr>
          <a:lstStyle/>
          <a:p>
            <a:r>
              <a:rPr lang="en-AU" sz="4000" dirty="0">
                <a:solidFill>
                  <a:schemeClr val="tx1">
                    <a:lumMod val="95000"/>
                    <a:lumOff val="5000"/>
                  </a:schemeClr>
                </a:solidFill>
                <a:latin typeface="Segoe UI Light" panose="020B0502040204020203" pitchFamily="34" charset="0"/>
                <a:ea typeface="Tahoma" panose="020B0604030504040204" pitchFamily="34" charset="0"/>
                <a:cs typeface="Segoe UI Light" panose="020B0502040204020203" pitchFamily="34" charset="0"/>
              </a:rPr>
              <a:t>Flyer </a:t>
            </a:r>
          </a:p>
        </p:txBody>
      </p:sp>
      <p:sp>
        <p:nvSpPr>
          <p:cNvPr id="22" name="Slide Number Placeholder 21">
            <a:extLst>
              <a:ext uri="{FF2B5EF4-FFF2-40B4-BE49-F238E27FC236}">
                <a16:creationId xmlns:a16="http://schemas.microsoft.com/office/drawing/2014/main" id="{9E87F66F-C90C-4211-A271-FBF8A9729900}"/>
              </a:ext>
            </a:extLst>
          </p:cNvPr>
          <p:cNvSpPr>
            <a:spLocks noGrp="1"/>
          </p:cNvSpPr>
          <p:nvPr>
            <p:ph type="sldNum" sz="quarter" idx="12"/>
          </p:nvPr>
        </p:nvSpPr>
        <p:spPr>
          <a:xfrm>
            <a:off x="9281668" y="6663970"/>
            <a:ext cx="2743200" cy="194030"/>
          </a:xfrm>
        </p:spPr>
        <p:txBody>
          <a:bodyPr/>
          <a:lstStyle/>
          <a:p>
            <a:fld id="{223254B8-EF51-437F-86AB-67C1E0D56EF1}" type="slidenum">
              <a:rPr lang="en-AU" smtClean="0"/>
              <a:t>2</a:t>
            </a:fld>
            <a:endParaRPr lang="en-AU" dirty="0"/>
          </a:p>
        </p:txBody>
      </p:sp>
      <p:sp>
        <p:nvSpPr>
          <p:cNvPr id="32" name="Rectangle 31">
            <a:extLst>
              <a:ext uri="{FF2B5EF4-FFF2-40B4-BE49-F238E27FC236}">
                <a16:creationId xmlns:a16="http://schemas.microsoft.com/office/drawing/2014/main" id="{ED26E245-CBE4-405D-950A-12759AFB2658}"/>
              </a:ext>
            </a:extLst>
          </p:cNvPr>
          <p:cNvSpPr/>
          <p:nvPr/>
        </p:nvSpPr>
        <p:spPr>
          <a:xfrm>
            <a:off x="634853" y="938160"/>
            <a:ext cx="538264" cy="45719"/>
          </a:xfrm>
          <a:prstGeom prst="rect">
            <a:avLst/>
          </a:prstGeom>
          <a:solidFill>
            <a:srgbClr val="0077B6"/>
          </a:solidFill>
          <a:ln>
            <a:solidFill>
              <a:srgbClr val="0077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TextBox 51">
            <a:extLst>
              <a:ext uri="{FF2B5EF4-FFF2-40B4-BE49-F238E27FC236}">
                <a16:creationId xmlns:a16="http://schemas.microsoft.com/office/drawing/2014/main" id="{21634197-09F3-4D5F-A039-519B91CDDC04}"/>
              </a:ext>
            </a:extLst>
          </p:cNvPr>
          <p:cNvSpPr txBox="1"/>
          <p:nvPr/>
        </p:nvSpPr>
        <p:spPr>
          <a:xfrm>
            <a:off x="539151" y="1310768"/>
            <a:ext cx="3634442" cy="4349909"/>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Overall appearance</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The solution being offered is procurement of IT equipment (usually laptops, desktops, monitors) to be paid for on a monthly basis over the term of use</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Any brand of equipment therefore product images may reflect different brands – HP, Lenovo, Dell, Apple</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The solution includes a range of services being offered by Bundle and included in the overall price. These services are broadly defined on the rear page. </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These services are provided at various stages throughout the “lifecycle” of the device:</a:t>
            </a:r>
          </a:p>
          <a:p>
            <a:pPr marL="628650" lvl="1"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At the outset e.g. deployment</a:t>
            </a:r>
          </a:p>
          <a:p>
            <a:pPr marL="628650" lvl="1"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Mid-term e.g. hot-swap, tier 1 helpdesk</a:t>
            </a:r>
          </a:p>
          <a:p>
            <a:pPr marL="628650" lvl="1"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End term e.g. data erasure</a:t>
            </a:r>
          </a:p>
          <a:p>
            <a:pPr marL="171450" lvl="1" indent="-171450">
              <a:spcBef>
                <a:spcPts val="200"/>
              </a:spcBef>
              <a:spcAft>
                <a:spcPts val="200"/>
              </a:spcAft>
              <a:buClr>
                <a:srgbClr val="0077B6"/>
              </a:buClr>
              <a:buSzPct val="70000"/>
              <a:buFont typeface="Arial" panose="020B0604020202020204" pitchFamily="34" charset="0"/>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Some type of circular lifecycle image should be displayed, in part illustrating the repeat nature of the concept, i.e. procure equipment, use, replace …..repeat cycle  </a:t>
            </a:r>
          </a:p>
        </p:txBody>
      </p:sp>
      <p:pic>
        <p:nvPicPr>
          <p:cNvPr id="3" name="Picture 2" descr="Logo&#10;&#10;Description automatically generated">
            <a:extLst>
              <a:ext uri="{FF2B5EF4-FFF2-40B4-BE49-F238E27FC236}">
                <a16:creationId xmlns:a16="http://schemas.microsoft.com/office/drawing/2014/main" id="{B9C4976C-D47D-284F-642E-192569E00F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8992" y="114083"/>
            <a:ext cx="1803505" cy="472518"/>
          </a:xfrm>
          <a:prstGeom prst="rect">
            <a:avLst/>
          </a:prstGeom>
        </p:spPr>
      </p:pic>
      <p:sp>
        <p:nvSpPr>
          <p:cNvPr id="31" name="TextBox 30">
            <a:extLst>
              <a:ext uri="{FF2B5EF4-FFF2-40B4-BE49-F238E27FC236}">
                <a16:creationId xmlns:a16="http://schemas.microsoft.com/office/drawing/2014/main" id="{E848F790-7194-C6B2-7DAA-CC4399709D09}"/>
              </a:ext>
            </a:extLst>
          </p:cNvPr>
          <p:cNvSpPr txBox="1"/>
          <p:nvPr/>
        </p:nvSpPr>
        <p:spPr>
          <a:xfrm>
            <a:off x="8558805" y="1310768"/>
            <a:ext cx="3328911" cy="1084912"/>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Rear Page</a:t>
            </a:r>
          </a:p>
          <a:p>
            <a:pPr marL="228600" indent="-228600">
              <a:spcBef>
                <a:spcPts val="200"/>
              </a:spcBef>
              <a:spcAft>
                <a:spcPts val="200"/>
              </a:spcAft>
              <a:buClr>
                <a:srgbClr val="0077B6"/>
              </a:buClr>
              <a:buSzPct val="70000"/>
              <a:buFont typeface="+mj-lt"/>
              <a:buAutoNum type="arabicPeriod" startAt="4"/>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Lifecycle image</a:t>
            </a:r>
          </a:p>
          <a:p>
            <a:pPr marL="228600" indent="-228600">
              <a:spcBef>
                <a:spcPts val="200"/>
              </a:spcBef>
              <a:spcAft>
                <a:spcPts val="200"/>
              </a:spcAft>
              <a:buClr>
                <a:srgbClr val="0077B6"/>
              </a:buClr>
              <a:buSzPct val="70000"/>
              <a:buFont typeface="+mj-lt"/>
              <a:buAutoNum type="arabicPeriod" startAt="4"/>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Service descriptions</a:t>
            </a:r>
          </a:p>
          <a:p>
            <a:pPr marL="228600" indent="-228600">
              <a:spcBef>
                <a:spcPts val="200"/>
              </a:spcBef>
              <a:spcAft>
                <a:spcPts val="200"/>
              </a:spcAft>
              <a:buClr>
                <a:srgbClr val="0077B6"/>
              </a:buClr>
              <a:buSzPct val="70000"/>
              <a:buFont typeface="+mj-lt"/>
              <a:buAutoNum type="arabicPeriod" startAt="4"/>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Disclaimer at bottom</a:t>
            </a:r>
          </a:p>
        </p:txBody>
      </p:sp>
      <p:sp>
        <p:nvSpPr>
          <p:cNvPr id="4" name="TextBox 3">
            <a:extLst>
              <a:ext uri="{FF2B5EF4-FFF2-40B4-BE49-F238E27FC236}">
                <a16:creationId xmlns:a16="http://schemas.microsoft.com/office/drawing/2014/main" id="{4C7530F8-01E7-1669-184C-830D13DA5921}"/>
              </a:ext>
            </a:extLst>
          </p:cNvPr>
          <p:cNvSpPr txBox="1"/>
          <p:nvPr/>
        </p:nvSpPr>
        <p:spPr>
          <a:xfrm>
            <a:off x="4278779" y="201793"/>
            <a:ext cx="3634442" cy="276999"/>
          </a:xfrm>
          <a:prstGeom prst="rect">
            <a:avLst/>
          </a:prstGeom>
          <a:solidFill>
            <a:schemeClr val="tx2">
              <a:lumMod val="40000"/>
              <a:lumOff val="60000"/>
            </a:schemeClr>
          </a:solidFill>
        </p:spPr>
        <p:txBody>
          <a:bodyPr wrap="square" rtlCol="0">
            <a:spAutoFit/>
          </a:bodyPr>
          <a:lstStyle/>
          <a:p>
            <a:pPr>
              <a:spcBef>
                <a:spcPts val="200"/>
              </a:spcBef>
              <a:spcAft>
                <a:spcPts val="200"/>
              </a:spcAft>
              <a:buClr>
                <a:schemeClr val="accent1"/>
              </a:buClr>
            </a:pPr>
            <a:r>
              <a:rPr lang="en-GB" sz="1200" dirty="0">
                <a:solidFill>
                  <a:srgbClr val="FF0000"/>
                </a:solidFill>
                <a:latin typeface="Segoe UI" panose="020B0502040204020203" pitchFamily="34" charset="0"/>
                <a:ea typeface="Tahoma" panose="020B0604030504040204" pitchFamily="34" charset="0"/>
                <a:cs typeface="Segoe UI" panose="020B0502040204020203" pitchFamily="34" charset="0"/>
              </a:rPr>
              <a:t>Description of each page</a:t>
            </a:r>
          </a:p>
        </p:txBody>
      </p:sp>
      <p:sp>
        <p:nvSpPr>
          <p:cNvPr id="11" name="TextBox 10">
            <a:extLst>
              <a:ext uri="{FF2B5EF4-FFF2-40B4-BE49-F238E27FC236}">
                <a16:creationId xmlns:a16="http://schemas.microsoft.com/office/drawing/2014/main" id="{7D9B004E-6C13-8C12-3D60-EFC2DA71F198}"/>
              </a:ext>
            </a:extLst>
          </p:cNvPr>
          <p:cNvSpPr txBox="1"/>
          <p:nvPr/>
        </p:nvSpPr>
        <p:spPr>
          <a:xfrm>
            <a:off x="5053093" y="1310768"/>
            <a:ext cx="3634442" cy="1313180"/>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Front Page</a:t>
            </a:r>
          </a:p>
          <a:p>
            <a:pPr marL="228600" indent="-228600">
              <a:spcBef>
                <a:spcPts val="200"/>
              </a:spcBef>
              <a:spcAft>
                <a:spcPts val="200"/>
              </a:spcAft>
              <a:buClr>
                <a:srgbClr val="0077B6"/>
              </a:buClr>
              <a:buSzPct val="7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High level description</a:t>
            </a:r>
          </a:p>
          <a:p>
            <a:pPr marL="228600" indent="-228600">
              <a:spcBef>
                <a:spcPts val="200"/>
              </a:spcBef>
              <a:spcAft>
                <a:spcPts val="200"/>
              </a:spcAft>
              <a:buClr>
                <a:srgbClr val="0077B6"/>
              </a:buClr>
              <a:buSzPct val="7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Detail description</a:t>
            </a:r>
          </a:p>
          <a:p>
            <a:pPr marL="228600" indent="-228600">
              <a:spcBef>
                <a:spcPts val="200"/>
              </a:spcBef>
              <a:spcAft>
                <a:spcPts val="200"/>
              </a:spcAft>
              <a:buClr>
                <a:srgbClr val="0077B6"/>
              </a:buClr>
              <a:buSzPct val="7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Procedural Steps</a:t>
            </a:r>
          </a:p>
          <a:p>
            <a:pPr marL="228600" indent="-228600">
              <a:spcBef>
                <a:spcPts val="200"/>
              </a:spcBef>
              <a:spcAft>
                <a:spcPts val="200"/>
              </a:spcAft>
              <a:buClr>
                <a:srgbClr val="0077B6"/>
              </a:buClr>
              <a:buSzPct val="7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Key benefits</a:t>
            </a:r>
          </a:p>
        </p:txBody>
      </p:sp>
    </p:spTree>
    <p:extLst>
      <p:ext uri="{BB962C8B-B14F-4D97-AF65-F5344CB8AC3E}">
        <p14:creationId xmlns:p14="http://schemas.microsoft.com/office/powerpoint/2010/main" val="3414030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0204DE-E02D-433D-AA5E-73B201C4D40B}"/>
              </a:ext>
            </a:extLst>
          </p:cNvPr>
          <p:cNvSpPr txBox="1"/>
          <p:nvPr/>
        </p:nvSpPr>
        <p:spPr>
          <a:xfrm>
            <a:off x="503354" y="270471"/>
            <a:ext cx="5986089" cy="707886"/>
          </a:xfrm>
          <a:prstGeom prst="rect">
            <a:avLst/>
          </a:prstGeom>
          <a:noFill/>
        </p:spPr>
        <p:txBody>
          <a:bodyPr wrap="square" rtlCol="0">
            <a:spAutoFit/>
          </a:bodyPr>
          <a:lstStyle/>
          <a:p>
            <a:r>
              <a:rPr lang="en-AU" sz="4000" dirty="0">
                <a:solidFill>
                  <a:schemeClr val="tx1">
                    <a:lumMod val="95000"/>
                    <a:lumOff val="5000"/>
                  </a:schemeClr>
                </a:solidFill>
                <a:latin typeface="Segoe UI Light" panose="020B0502040204020203" pitchFamily="34" charset="0"/>
                <a:ea typeface="Tahoma" panose="020B0604030504040204" pitchFamily="34" charset="0"/>
                <a:cs typeface="Segoe UI Light" panose="020B0502040204020203" pitchFamily="34" charset="0"/>
              </a:rPr>
              <a:t>Front Page </a:t>
            </a:r>
          </a:p>
        </p:txBody>
      </p:sp>
      <p:sp>
        <p:nvSpPr>
          <p:cNvPr id="22" name="Slide Number Placeholder 21">
            <a:extLst>
              <a:ext uri="{FF2B5EF4-FFF2-40B4-BE49-F238E27FC236}">
                <a16:creationId xmlns:a16="http://schemas.microsoft.com/office/drawing/2014/main" id="{9E87F66F-C90C-4211-A271-FBF8A9729900}"/>
              </a:ext>
            </a:extLst>
          </p:cNvPr>
          <p:cNvSpPr>
            <a:spLocks noGrp="1"/>
          </p:cNvSpPr>
          <p:nvPr>
            <p:ph type="sldNum" sz="quarter" idx="12"/>
          </p:nvPr>
        </p:nvSpPr>
        <p:spPr>
          <a:xfrm>
            <a:off x="9281668" y="6663970"/>
            <a:ext cx="2743200" cy="194030"/>
          </a:xfrm>
        </p:spPr>
        <p:txBody>
          <a:bodyPr/>
          <a:lstStyle/>
          <a:p>
            <a:fld id="{223254B8-EF51-437F-86AB-67C1E0D56EF1}" type="slidenum">
              <a:rPr lang="en-AU" smtClean="0"/>
              <a:t>3</a:t>
            </a:fld>
            <a:endParaRPr lang="en-AU" dirty="0"/>
          </a:p>
        </p:txBody>
      </p:sp>
      <p:sp>
        <p:nvSpPr>
          <p:cNvPr id="32" name="Rectangle 31">
            <a:extLst>
              <a:ext uri="{FF2B5EF4-FFF2-40B4-BE49-F238E27FC236}">
                <a16:creationId xmlns:a16="http://schemas.microsoft.com/office/drawing/2014/main" id="{ED26E245-CBE4-405D-950A-12759AFB2658}"/>
              </a:ext>
            </a:extLst>
          </p:cNvPr>
          <p:cNvSpPr/>
          <p:nvPr/>
        </p:nvSpPr>
        <p:spPr>
          <a:xfrm>
            <a:off x="634853" y="938160"/>
            <a:ext cx="538264" cy="45719"/>
          </a:xfrm>
          <a:prstGeom prst="rect">
            <a:avLst/>
          </a:prstGeom>
          <a:solidFill>
            <a:srgbClr val="0077B6"/>
          </a:solidFill>
          <a:ln>
            <a:solidFill>
              <a:srgbClr val="0077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TextBox 51">
            <a:extLst>
              <a:ext uri="{FF2B5EF4-FFF2-40B4-BE49-F238E27FC236}">
                <a16:creationId xmlns:a16="http://schemas.microsoft.com/office/drawing/2014/main" id="{21634197-09F3-4D5F-A039-519B91CDDC04}"/>
              </a:ext>
            </a:extLst>
          </p:cNvPr>
          <p:cNvSpPr txBox="1"/>
          <p:nvPr/>
        </p:nvSpPr>
        <p:spPr>
          <a:xfrm>
            <a:off x="539151" y="1310768"/>
            <a:ext cx="3634442" cy="628377"/>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Banner</a:t>
            </a:r>
          </a:p>
          <a:p>
            <a:pPr>
              <a:spcBef>
                <a:spcPts val="200"/>
              </a:spcBef>
              <a:spcAft>
                <a:spcPts val="200"/>
              </a:spcAft>
              <a:buClr>
                <a:srgbClr val="0077B6"/>
              </a:buClr>
              <a:buSzPct val="70000"/>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Device as a Service Customised</a:t>
            </a:r>
          </a:p>
        </p:txBody>
      </p:sp>
      <p:pic>
        <p:nvPicPr>
          <p:cNvPr id="3" name="Picture 2" descr="Logo&#10;&#10;Description automatically generated">
            <a:extLst>
              <a:ext uri="{FF2B5EF4-FFF2-40B4-BE49-F238E27FC236}">
                <a16:creationId xmlns:a16="http://schemas.microsoft.com/office/drawing/2014/main" id="{B9C4976C-D47D-284F-642E-192569E00F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8992" y="114083"/>
            <a:ext cx="1803505" cy="472518"/>
          </a:xfrm>
          <a:prstGeom prst="rect">
            <a:avLst/>
          </a:prstGeom>
        </p:spPr>
      </p:pic>
      <p:sp>
        <p:nvSpPr>
          <p:cNvPr id="31" name="TextBox 30">
            <a:extLst>
              <a:ext uri="{FF2B5EF4-FFF2-40B4-BE49-F238E27FC236}">
                <a16:creationId xmlns:a16="http://schemas.microsoft.com/office/drawing/2014/main" id="{E848F790-7194-C6B2-7DAA-CC4399709D09}"/>
              </a:ext>
            </a:extLst>
          </p:cNvPr>
          <p:cNvSpPr txBox="1"/>
          <p:nvPr/>
        </p:nvSpPr>
        <p:spPr>
          <a:xfrm>
            <a:off x="4256811" y="1310768"/>
            <a:ext cx="3328911" cy="1261884"/>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Procedural steps</a:t>
            </a:r>
          </a:p>
          <a:p>
            <a:pPr marL="228600" indent="-228600">
              <a:spcBef>
                <a:spcPts val="200"/>
              </a:spcBef>
              <a:spcAft>
                <a:spcPts val="200"/>
              </a:spcAft>
              <a:buClr>
                <a:srgbClr val="0077B6"/>
              </a:buClr>
              <a:buSzPct val="7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Select your hardware and peripheral devices of any brand.</a:t>
            </a:r>
          </a:p>
          <a:p>
            <a:pPr marL="228600" indent="-228600">
              <a:spcBef>
                <a:spcPts val="200"/>
              </a:spcBef>
              <a:spcAft>
                <a:spcPts val="200"/>
              </a:spcAft>
              <a:buClr>
                <a:srgbClr val="0077B6"/>
              </a:buClr>
              <a:buSzPct val="7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Select from available lifecycle services.</a:t>
            </a:r>
          </a:p>
          <a:p>
            <a:pPr marL="228600" indent="-228600">
              <a:spcBef>
                <a:spcPts val="200"/>
              </a:spcBef>
              <a:spcAft>
                <a:spcPts val="200"/>
              </a:spcAft>
              <a:buClr>
                <a:srgbClr val="0077B6"/>
              </a:buClr>
              <a:buSzPct val="7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Select term of service.</a:t>
            </a:r>
          </a:p>
        </p:txBody>
      </p:sp>
      <p:sp>
        <p:nvSpPr>
          <p:cNvPr id="11" name="TextBox 10">
            <a:extLst>
              <a:ext uri="{FF2B5EF4-FFF2-40B4-BE49-F238E27FC236}">
                <a16:creationId xmlns:a16="http://schemas.microsoft.com/office/drawing/2014/main" id="{7D9B004E-6C13-8C12-3D60-EFC2DA71F198}"/>
              </a:ext>
            </a:extLst>
          </p:cNvPr>
          <p:cNvSpPr txBox="1"/>
          <p:nvPr/>
        </p:nvSpPr>
        <p:spPr>
          <a:xfrm>
            <a:off x="503354" y="2864360"/>
            <a:ext cx="3634442" cy="982320"/>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By-line</a:t>
            </a:r>
          </a:p>
          <a:p>
            <a:pPr>
              <a:spcBef>
                <a:spcPts val="200"/>
              </a:spcBef>
              <a:spcAft>
                <a:spcPts val="200"/>
              </a:spcAft>
              <a:buClr>
                <a:srgbClr val="0077B6"/>
              </a:buClr>
              <a:buSzPct val="70000"/>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An IT DaaS solution providing choice – your choice of device type or brand and lifecycle services to align to  requirements. </a:t>
            </a:r>
          </a:p>
        </p:txBody>
      </p:sp>
      <p:sp>
        <p:nvSpPr>
          <p:cNvPr id="5" name="TextBox 4">
            <a:extLst>
              <a:ext uri="{FF2B5EF4-FFF2-40B4-BE49-F238E27FC236}">
                <a16:creationId xmlns:a16="http://schemas.microsoft.com/office/drawing/2014/main" id="{ED6465B7-D5C3-BD3A-C67D-B49A080C6D90}"/>
              </a:ext>
            </a:extLst>
          </p:cNvPr>
          <p:cNvSpPr txBox="1"/>
          <p:nvPr/>
        </p:nvSpPr>
        <p:spPr>
          <a:xfrm>
            <a:off x="4256811" y="2864360"/>
            <a:ext cx="3449006" cy="2249334"/>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Key benefits</a:t>
            </a:r>
          </a:p>
          <a:p>
            <a:pPr marL="228600" indent="-22860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Hardware and services combined on a pay-per-month plan</a:t>
            </a:r>
          </a:p>
          <a:p>
            <a:pPr marL="228600" indent="-22860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Opt-in lifecycle services including: pre-deployment, deployment, hot-swap, tier 1 helpdesk</a:t>
            </a:r>
          </a:p>
          <a:p>
            <a:pPr marL="228600" indent="-22860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ISO-accredited disposal of any old equipment including data erasure and recycling</a:t>
            </a:r>
          </a:p>
          <a:p>
            <a:pPr marL="228600" indent="-22860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Asset management and reporting</a:t>
            </a:r>
          </a:p>
          <a:p>
            <a:pPr marL="228600" indent="-22860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Tangible and measurable ESG components</a:t>
            </a:r>
          </a:p>
        </p:txBody>
      </p:sp>
      <p:pic>
        <p:nvPicPr>
          <p:cNvPr id="14" name="Picture 13">
            <a:extLst>
              <a:ext uri="{FF2B5EF4-FFF2-40B4-BE49-F238E27FC236}">
                <a16:creationId xmlns:a16="http://schemas.microsoft.com/office/drawing/2014/main" id="{E48951E4-1170-C322-9E31-904FB2BC8685}"/>
              </a:ext>
            </a:extLst>
          </p:cNvPr>
          <p:cNvPicPr>
            <a:picLocks noChangeAspect="1"/>
          </p:cNvPicPr>
          <p:nvPr/>
        </p:nvPicPr>
        <p:blipFill>
          <a:blip r:embed="rId4"/>
          <a:stretch>
            <a:fillRect/>
          </a:stretch>
        </p:blipFill>
        <p:spPr>
          <a:xfrm>
            <a:off x="7909928" y="938160"/>
            <a:ext cx="3987108" cy="5606695"/>
          </a:xfrm>
          <a:prstGeom prst="rect">
            <a:avLst/>
          </a:prstGeom>
          <a:ln w="3175">
            <a:solidFill>
              <a:schemeClr val="tx1"/>
            </a:solidFill>
          </a:ln>
        </p:spPr>
      </p:pic>
      <p:sp>
        <p:nvSpPr>
          <p:cNvPr id="15" name="TextBox 14">
            <a:extLst>
              <a:ext uri="{FF2B5EF4-FFF2-40B4-BE49-F238E27FC236}">
                <a16:creationId xmlns:a16="http://schemas.microsoft.com/office/drawing/2014/main" id="{8CE210E3-FA79-1E03-B67E-0757D933F1A5}"/>
              </a:ext>
            </a:extLst>
          </p:cNvPr>
          <p:cNvSpPr txBox="1"/>
          <p:nvPr/>
        </p:nvSpPr>
        <p:spPr>
          <a:xfrm>
            <a:off x="7464447" y="571064"/>
            <a:ext cx="3634442" cy="269304"/>
          </a:xfrm>
          <a:prstGeom prst="rect">
            <a:avLst/>
          </a:prstGeom>
          <a:noFill/>
        </p:spPr>
        <p:txBody>
          <a:bodyPr wrap="square" rtlCol="0">
            <a:spAutoFit/>
          </a:bodyPr>
          <a:lstStyle/>
          <a:p>
            <a:pPr>
              <a:spcBef>
                <a:spcPts val="200"/>
              </a:spcBef>
              <a:spcAft>
                <a:spcPts val="200"/>
              </a:spcAft>
              <a:buClr>
                <a:srgbClr val="0077B6"/>
              </a:buClr>
              <a:buSzPct val="70000"/>
            </a:pPr>
            <a:r>
              <a:rPr lang="en-GB" sz="1150" dirty="0">
                <a:solidFill>
                  <a:srgbClr val="FF0000"/>
                </a:solidFill>
                <a:latin typeface="Segoe UI" panose="020B0502040204020203" pitchFamily="34" charset="0"/>
                <a:ea typeface="Tahoma" panose="020B0604030504040204" pitchFamily="34" charset="0"/>
                <a:cs typeface="Segoe UI" panose="020B0502040204020203" pitchFamily="34" charset="0"/>
              </a:rPr>
              <a:t>Example only – seeking to overhaul</a:t>
            </a:r>
          </a:p>
        </p:txBody>
      </p:sp>
    </p:spTree>
    <p:extLst>
      <p:ext uri="{BB962C8B-B14F-4D97-AF65-F5344CB8AC3E}">
        <p14:creationId xmlns:p14="http://schemas.microsoft.com/office/powerpoint/2010/main" val="4232575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0204DE-E02D-433D-AA5E-73B201C4D40B}"/>
              </a:ext>
            </a:extLst>
          </p:cNvPr>
          <p:cNvSpPr txBox="1"/>
          <p:nvPr/>
        </p:nvSpPr>
        <p:spPr>
          <a:xfrm>
            <a:off x="503354" y="270471"/>
            <a:ext cx="5986089" cy="707886"/>
          </a:xfrm>
          <a:prstGeom prst="rect">
            <a:avLst/>
          </a:prstGeom>
          <a:noFill/>
        </p:spPr>
        <p:txBody>
          <a:bodyPr wrap="square" rtlCol="0">
            <a:spAutoFit/>
          </a:bodyPr>
          <a:lstStyle/>
          <a:p>
            <a:r>
              <a:rPr lang="en-AU" sz="4000" dirty="0">
                <a:solidFill>
                  <a:schemeClr val="tx1">
                    <a:lumMod val="95000"/>
                    <a:lumOff val="5000"/>
                  </a:schemeClr>
                </a:solidFill>
                <a:latin typeface="Segoe UI Light" panose="020B0502040204020203" pitchFamily="34" charset="0"/>
                <a:ea typeface="Tahoma" panose="020B0604030504040204" pitchFamily="34" charset="0"/>
                <a:cs typeface="Segoe UI Light" panose="020B0502040204020203" pitchFamily="34" charset="0"/>
              </a:rPr>
              <a:t>Rear Page </a:t>
            </a:r>
          </a:p>
        </p:txBody>
      </p:sp>
      <p:sp>
        <p:nvSpPr>
          <p:cNvPr id="22" name="Slide Number Placeholder 21">
            <a:extLst>
              <a:ext uri="{FF2B5EF4-FFF2-40B4-BE49-F238E27FC236}">
                <a16:creationId xmlns:a16="http://schemas.microsoft.com/office/drawing/2014/main" id="{9E87F66F-C90C-4211-A271-FBF8A9729900}"/>
              </a:ext>
            </a:extLst>
          </p:cNvPr>
          <p:cNvSpPr>
            <a:spLocks noGrp="1"/>
          </p:cNvSpPr>
          <p:nvPr>
            <p:ph type="sldNum" sz="quarter" idx="12"/>
          </p:nvPr>
        </p:nvSpPr>
        <p:spPr>
          <a:xfrm>
            <a:off x="9281668" y="6663970"/>
            <a:ext cx="2743200" cy="194030"/>
          </a:xfrm>
        </p:spPr>
        <p:txBody>
          <a:bodyPr/>
          <a:lstStyle/>
          <a:p>
            <a:fld id="{223254B8-EF51-437F-86AB-67C1E0D56EF1}" type="slidenum">
              <a:rPr lang="en-AU" smtClean="0"/>
              <a:t>4</a:t>
            </a:fld>
            <a:endParaRPr lang="en-AU" dirty="0"/>
          </a:p>
        </p:txBody>
      </p:sp>
      <p:sp>
        <p:nvSpPr>
          <p:cNvPr id="32" name="Rectangle 31">
            <a:extLst>
              <a:ext uri="{FF2B5EF4-FFF2-40B4-BE49-F238E27FC236}">
                <a16:creationId xmlns:a16="http://schemas.microsoft.com/office/drawing/2014/main" id="{ED26E245-CBE4-405D-950A-12759AFB2658}"/>
              </a:ext>
            </a:extLst>
          </p:cNvPr>
          <p:cNvSpPr/>
          <p:nvPr/>
        </p:nvSpPr>
        <p:spPr>
          <a:xfrm>
            <a:off x="634853" y="938160"/>
            <a:ext cx="538264" cy="45719"/>
          </a:xfrm>
          <a:prstGeom prst="rect">
            <a:avLst/>
          </a:prstGeom>
          <a:solidFill>
            <a:srgbClr val="0077B6"/>
          </a:solidFill>
          <a:ln>
            <a:solidFill>
              <a:srgbClr val="0077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TextBox 51">
            <a:extLst>
              <a:ext uri="{FF2B5EF4-FFF2-40B4-BE49-F238E27FC236}">
                <a16:creationId xmlns:a16="http://schemas.microsoft.com/office/drawing/2014/main" id="{21634197-09F3-4D5F-A039-519B91CDDC04}"/>
              </a:ext>
            </a:extLst>
          </p:cNvPr>
          <p:cNvSpPr txBox="1"/>
          <p:nvPr/>
        </p:nvSpPr>
        <p:spPr>
          <a:xfrm>
            <a:off x="539151" y="1310768"/>
            <a:ext cx="3634442" cy="2757165"/>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Lifecycle image</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Require some sort of circular graphic that depicts the lifecycle nature of computer provisioning and management in the eyes of a customer.</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Graphic to the right is an example – something similar to this</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Requires better icons for each phase or service</a:t>
            </a:r>
          </a:p>
          <a:p>
            <a:pPr marL="171450" indent="-17145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Likely four sectors:</a:t>
            </a:r>
          </a:p>
          <a:p>
            <a:pPr marL="228600" indent="-228600">
              <a:spcBef>
                <a:spcPts val="200"/>
              </a:spcBef>
              <a:spcAft>
                <a:spcPts val="200"/>
              </a:spcAft>
              <a:buClr>
                <a:srgbClr val="0077B6"/>
              </a:buClr>
              <a:buSzPct val="10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Scope</a:t>
            </a:r>
          </a:p>
          <a:p>
            <a:pPr marL="228600" indent="-228600">
              <a:spcBef>
                <a:spcPts val="200"/>
              </a:spcBef>
              <a:spcAft>
                <a:spcPts val="200"/>
              </a:spcAft>
              <a:buClr>
                <a:srgbClr val="0077B6"/>
              </a:buClr>
              <a:buSzPct val="10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Upgrade &amp; deployment</a:t>
            </a:r>
          </a:p>
          <a:p>
            <a:pPr marL="228600" indent="-228600">
              <a:spcBef>
                <a:spcPts val="200"/>
              </a:spcBef>
              <a:spcAft>
                <a:spcPts val="200"/>
              </a:spcAft>
              <a:buClr>
                <a:srgbClr val="0077B6"/>
              </a:buClr>
              <a:buSzPct val="10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In-use</a:t>
            </a:r>
          </a:p>
          <a:p>
            <a:pPr marL="228600" indent="-228600">
              <a:spcBef>
                <a:spcPts val="200"/>
              </a:spcBef>
              <a:spcAft>
                <a:spcPts val="200"/>
              </a:spcAft>
              <a:buClr>
                <a:srgbClr val="0077B6"/>
              </a:buClr>
              <a:buSzPct val="100000"/>
              <a:buFont typeface="+mj-lt"/>
              <a:buAutoNum type="arabicPeriod"/>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Decommission &amp; replace</a:t>
            </a:r>
          </a:p>
        </p:txBody>
      </p:sp>
      <p:pic>
        <p:nvPicPr>
          <p:cNvPr id="3" name="Picture 2" descr="Logo&#10;&#10;Description automatically generated">
            <a:extLst>
              <a:ext uri="{FF2B5EF4-FFF2-40B4-BE49-F238E27FC236}">
                <a16:creationId xmlns:a16="http://schemas.microsoft.com/office/drawing/2014/main" id="{B9C4976C-D47D-284F-642E-192569E00F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8992" y="114083"/>
            <a:ext cx="1803505" cy="472518"/>
          </a:xfrm>
          <a:prstGeom prst="rect">
            <a:avLst/>
          </a:prstGeom>
        </p:spPr>
      </p:pic>
      <p:sp>
        <p:nvSpPr>
          <p:cNvPr id="31" name="TextBox 30">
            <a:extLst>
              <a:ext uri="{FF2B5EF4-FFF2-40B4-BE49-F238E27FC236}">
                <a16:creationId xmlns:a16="http://schemas.microsoft.com/office/drawing/2014/main" id="{E848F790-7194-C6B2-7DAA-CC4399709D09}"/>
              </a:ext>
            </a:extLst>
          </p:cNvPr>
          <p:cNvSpPr txBox="1"/>
          <p:nvPr/>
        </p:nvSpPr>
        <p:spPr>
          <a:xfrm>
            <a:off x="503354" y="5344451"/>
            <a:ext cx="5249376" cy="1190069"/>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Disclaimer</a:t>
            </a:r>
          </a:p>
          <a:p>
            <a:pPr>
              <a:spcBef>
                <a:spcPts val="200"/>
              </a:spcBef>
              <a:spcAft>
                <a:spcPts val="200"/>
              </a:spcAft>
              <a:buClr>
                <a:srgbClr val="0077B6"/>
              </a:buClr>
              <a:buSzPct val="70000"/>
            </a:pPr>
            <a:r>
              <a:rPr lang="en-GB" sz="800" b="0" i="0" u="none" strike="noStrike" dirty="0">
                <a:solidFill>
                  <a:srgbClr val="000000"/>
                </a:solidFill>
                <a:effectLst/>
              </a:rPr>
              <a:t>This document has been prepared by Bundle Technology Solutions Pty Ltd (“Bundle"). All applications to Bundle or one of Bundle's funders are subject to normal approval criteria, and terms and conditions apply. No part of this document is to be construed as an offer capable of acceptance or as a solicitation to obtain a financial product. The information is not an expression of opinion or recommendation and does not constitute financial, accounting, taxation, general or personal advice and should not be relied upon as such. The recipient should make its own assessment of any product or service referred to in this document and seek appropriate advice.</a:t>
            </a:r>
            <a:endParaRPr lang="en-GB" sz="80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endParaRPr>
          </a:p>
        </p:txBody>
      </p:sp>
      <p:sp>
        <p:nvSpPr>
          <p:cNvPr id="11" name="TextBox 10">
            <a:extLst>
              <a:ext uri="{FF2B5EF4-FFF2-40B4-BE49-F238E27FC236}">
                <a16:creationId xmlns:a16="http://schemas.microsoft.com/office/drawing/2014/main" id="{7D9B004E-6C13-8C12-3D60-EFC2DA71F198}"/>
              </a:ext>
            </a:extLst>
          </p:cNvPr>
          <p:cNvSpPr txBox="1"/>
          <p:nvPr/>
        </p:nvSpPr>
        <p:spPr>
          <a:xfrm>
            <a:off x="503354" y="4218888"/>
            <a:ext cx="3634442" cy="1033616"/>
          </a:xfrm>
          <a:prstGeom prst="rect">
            <a:avLst/>
          </a:prstGeom>
          <a:noFill/>
        </p:spPr>
        <p:txBody>
          <a:bodyPr wrap="square" rtlCol="0">
            <a:spAutoFit/>
          </a:bodyPr>
          <a:lstStyle/>
          <a:p>
            <a:pPr>
              <a:spcBef>
                <a:spcPts val="200"/>
              </a:spcBef>
              <a:spcAft>
                <a:spcPts val="200"/>
              </a:spcAft>
              <a:buClr>
                <a:schemeClr val="accent1"/>
              </a:buClr>
            </a:pPr>
            <a:r>
              <a:rPr lang="en-GB" sz="2000" dirty="0">
                <a:solidFill>
                  <a:srgbClr val="0077B6"/>
                </a:solidFill>
                <a:latin typeface="Segoe UI" panose="020B0502040204020203" pitchFamily="34" charset="0"/>
                <a:ea typeface="Tahoma" panose="020B0604030504040204" pitchFamily="34" charset="0"/>
                <a:cs typeface="Segoe UI" panose="020B0502040204020203" pitchFamily="34" charset="0"/>
              </a:rPr>
              <a:t>Service descriptions</a:t>
            </a:r>
          </a:p>
          <a:p>
            <a:pPr marL="177800" indent="-17780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See overpage for descriptions</a:t>
            </a:r>
          </a:p>
          <a:p>
            <a:pPr marL="177800" indent="-177800">
              <a:spcBef>
                <a:spcPts val="200"/>
              </a:spcBef>
              <a:spcAft>
                <a:spcPts val="200"/>
              </a:spcAft>
              <a:buClr>
                <a:srgbClr val="0077B6"/>
              </a:buClr>
              <a:buSzPct val="70000"/>
              <a:buFont typeface="Wingdings" panose="05000000000000000000" pitchFamily="2" charset="2"/>
              <a:buChar char="§"/>
            </a:pPr>
            <a:r>
              <a:rPr lang="en-GB" sz="1150" dirty="0">
                <a:solidFill>
                  <a:schemeClr val="tx1">
                    <a:lumMod val="95000"/>
                    <a:lumOff val="5000"/>
                  </a:schemeClr>
                </a:solidFill>
                <a:latin typeface="Segoe UI" panose="020B0502040204020203" pitchFamily="34" charset="0"/>
                <a:ea typeface="Tahoma" panose="020B0604030504040204" pitchFamily="34" charset="0"/>
                <a:cs typeface="Segoe UI" panose="020B0502040204020203" pitchFamily="34" charset="0"/>
              </a:rPr>
              <a:t>The tick symbols represent highlighted benefits of the service.</a:t>
            </a:r>
          </a:p>
        </p:txBody>
      </p:sp>
      <p:pic>
        <p:nvPicPr>
          <p:cNvPr id="17" name="Picture 16">
            <a:extLst>
              <a:ext uri="{FF2B5EF4-FFF2-40B4-BE49-F238E27FC236}">
                <a16:creationId xmlns:a16="http://schemas.microsoft.com/office/drawing/2014/main" id="{069060F9-54CB-705F-E69D-10780F0339A1}"/>
              </a:ext>
            </a:extLst>
          </p:cNvPr>
          <p:cNvPicPr>
            <a:picLocks noChangeAspect="1"/>
          </p:cNvPicPr>
          <p:nvPr/>
        </p:nvPicPr>
        <p:blipFill>
          <a:blip r:embed="rId4"/>
          <a:stretch>
            <a:fillRect/>
          </a:stretch>
        </p:blipFill>
        <p:spPr>
          <a:xfrm>
            <a:off x="7584523" y="846872"/>
            <a:ext cx="4104123" cy="5817098"/>
          </a:xfrm>
          <a:prstGeom prst="rect">
            <a:avLst/>
          </a:prstGeom>
          <a:ln w="3175">
            <a:solidFill>
              <a:schemeClr val="tx1"/>
            </a:solidFill>
          </a:ln>
        </p:spPr>
      </p:pic>
    </p:spTree>
    <p:extLst>
      <p:ext uri="{BB962C8B-B14F-4D97-AF65-F5344CB8AC3E}">
        <p14:creationId xmlns:p14="http://schemas.microsoft.com/office/powerpoint/2010/main" val="3399691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a:extLst>
              <a:ext uri="{FF2B5EF4-FFF2-40B4-BE49-F238E27FC236}">
                <a16:creationId xmlns:a16="http://schemas.microsoft.com/office/drawing/2014/main" id="{8E528CAE-51F7-41C8-B6F8-575AFE7C37A3}"/>
              </a:ext>
            </a:extLst>
          </p:cNvPr>
          <p:cNvSpPr/>
          <p:nvPr/>
        </p:nvSpPr>
        <p:spPr>
          <a:xfrm rot="5400000">
            <a:off x="-111886" y="2444102"/>
            <a:ext cx="4527982" cy="4304211"/>
          </a:xfrm>
          <a:prstGeom prst="triangle">
            <a:avLst>
              <a:gd name="adj" fmla="val 100000"/>
            </a:avLst>
          </a:prstGeom>
          <a:solidFill>
            <a:srgbClr val="023E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extBox 1">
            <a:extLst>
              <a:ext uri="{FF2B5EF4-FFF2-40B4-BE49-F238E27FC236}">
                <a16:creationId xmlns:a16="http://schemas.microsoft.com/office/drawing/2014/main" id="{EF0204DE-E02D-433D-AA5E-73B201C4D40B}"/>
              </a:ext>
            </a:extLst>
          </p:cNvPr>
          <p:cNvSpPr txBox="1"/>
          <p:nvPr/>
        </p:nvSpPr>
        <p:spPr>
          <a:xfrm>
            <a:off x="601319" y="270471"/>
            <a:ext cx="5986089" cy="707886"/>
          </a:xfrm>
          <a:prstGeom prst="rect">
            <a:avLst/>
          </a:prstGeom>
          <a:noFill/>
        </p:spPr>
        <p:txBody>
          <a:bodyPr wrap="square" rtlCol="0">
            <a:spAutoFit/>
          </a:bodyPr>
          <a:lstStyle/>
          <a:p>
            <a:r>
              <a:rPr lang="en-AU" sz="4000" dirty="0">
                <a:solidFill>
                  <a:schemeClr val="tx1">
                    <a:lumMod val="95000"/>
                    <a:lumOff val="5000"/>
                  </a:schemeClr>
                </a:solidFill>
                <a:latin typeface="Segoe UI Light" panose="020B0502040204020203" pitchFamily="34" charset="0"/>
                <a:ea typeface="Tahoma" panose="020B0604030504040204" pitchFamily="34" charset="0"/>
                <a:cs typeface="Segoe UI Light" panose="020B0502040204020203" pitchFamily="34" charset="0"/>
              </a:rPr>
              <a:t>Service descriptions</a:t>
            </a:r>
          </a:p>
        </p:txBody>
      </p:sp>
      <p:sp>
        <p:nvSpPr>
          <p:cNvPr id="22" name="Slide Number Placeholder 21">
            <a:extLst>
              <a:ext uri="{FF2B5EF4-FFF2-40B4-BE49-F238E27FC236}">
                <a16:creationId xmlns:a16="http://schemas.microsoft.com/office/drawing/2014/main" id="{9E87F66F-C90C-4211-A271-FBF8A9729900}"/>
              </a:ext>
            </a:extLst>
          </p:cNvPr>
          <p:cNvSpPr>
            <a:spLocks noGrp="1"/>
          </p:cNvSpPr>
          <p:nvPr>
            <p:ph type="sldNum" sz="quarter" idx="12"/>
          </p:nvPr>
        </p:nvSpPr>
        <p:spPr>
          <a:xfrm>
            <a:off x="9281668" y="6663970"/>
            <a:ext cx="2743200" cy="194030"/>
          </a:xfrm>
        </p:spPr>
        <p:txBody>
          <a:bodyPr/>
          <a:lstStyle/>
          <a:p>
            <a:fld id="{223254B8-EF51-437F-86AB-67C1E0D56EF1}" type="slidenum">
              <a:rPr lang="en-AU" smtClean="0"/>
              <a:t>5</a:t>
            </a:fld>
            <a:endParaRPr lang="en-AU" dirty="0"/>
          </a:p>
        </p:txBody>
      </p:sp>
      <p:sp>
        <p:nvSpPr>
          <p:cNvPr id="32" name="Rectangle 31">
            <a:extLst>
              <a:ext uri="{FF2B5EF4-FFF2-40B4-BE49-F238E27FC236}">
                <a16:creationId xmlns:a16="http://schemas.microsoft.com/office/drawing/2014/main" id="{ED26E245-CBE4-405D-950A-12759AFB2658}"/>
              </a:ext>
            </a:extLst>
          </p:cNvPr>
          <p:cNvSpPr/>
          <p:nvPr/>
        </p:nvSpPr>
        <p:spPr>
          <a:xfrm>
            <a:off x="732818" y="938160"/>
            <a:ext cx="538264" cy="45719"/>
          </a:xfrm>
          <a:prstGeom prst="rect">
            <a:avLst/>
          </a:prstGeom>
          <a:solidFill>
            <a:srgbClr val="0077B6"/>
          </a:solidFill>
          <a:ln>
            <a:solidFill>
              <a:srgbClr val="0077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8" name="Picture 27" descr="Icon&#10;&#10;Description automatically generated">
            <a:extLst>
              <a:ext uri="{FF2B5EF4-FFF2-40B4-BE49-F238E27FC236}">
                <a16:creationId xmlns:a16="http://schemas.microsoft.com/office/drawing/2014/main" id="{02D92076-FCB0-E0A0-9373-3C9BD53C15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18527" y="84988"/>
            <a:ext cx="508858" cy="636072"/>
          </a:xfrm>
          <a:prstGeom prst="rect">
            <a:avLst/>
          </a:prstGeom>
        </p:spPr>
      </p:pic>
      <p:sp>
        <p:nvSpPr>
          <p:cNvPr id="7" name="TextBox 6">
            <a:extLst>
              <a:ext uri="{FF2B5EF4-FFF2-40B4-BE49-F238E27FC236}">
                <a16:creationId xmlns:a16="http://schemas.microsoft.com/office/drawing/2014/main" id="{C4D4CB09-492A-A804-F2C0-862DC7D4B88D}"/>
              </a:ext>
            </a:extLst>
          </p:cNvPr>
          <p:cNvSpPr txBox="1"/>
          <p:nvPr/>
        </p:nvSpPr>
        <p:spPr>
          <a:xfrm>
            <a:off x="3745680" y="1278059"/>
            <a:ext cx="6094520" cy="4708981"/>
          </a:xfrm>
          <a:prstGeom prst="rect">
            <a:avLst/>
          </a:prstGeom>
          <a:noFill/>
        </p:spPr>
        <p:txBody>
          <a:bodyPr wrap="square">
            <a:spAutoFit/>
          </a:bodyPr>
          <a:lstStyle/>
          <a:p>
            <a:r>
              <a:rPr lang="en-GB" sz="1200" b="1" dirty="0"/>
              <a:t>Procurement</a:t>
            </a:r>
          </a:p>
          <a:p>
            <a:r>
              <a:rPr lang="en-GB" sz="1200" dirty="0"/>
              <a:t>Your choice of hardware type and brand. Flexibility to change brand if supply constraints.</a:t>
            </a:r>
          </a:p>
          <a:p>
            <a:r>
              <a:rPr lang="en-GB" sz="1200" b="1" dirty="0"/>
              <a:t>Pre-deployment</a:t>
            </a:r>
          </a:p>
          <a:p>
            <a:r>
              <a:rPr lang="en-GB" sz="1200" dirty="0"/>
              <a:t>Services performed prior to delivery: kitting of peripherals &amp; devices, asset tagging, test &amp; tagging, configuration &amp; SOE loading. Select requirements on a per-order basis.</a:t>
            </a:r>
          </a:p>
          <a:p>
            <a:r>
              <a:rPr lang="en-GB" sz="1200" b="1" dirty="0"/>
              <a:t>Deployment</a:t>
            </a:r>
          </a:p>
          <a:p>
            <a:r>
              <a:rPr lang="en-GB" sz="1200" dirty="0"/>
              <a:t>Delivery &amp; installation. Ability to allocate a Program Manager for customisation &amp; management. Work From Home solutions. Options for both office and WFH employees.</a:t>
            </a:r>
          </a:p>
          <a:p>
            <a:r>
              <a:rPr lang="en-GB" sz="1200" b="1" dirty="0"/>
              <a:t>Hot swap</a:t>
            </a:r>
          </a:p>
          <a:p>
            <a:r>
              <a:rPr lang="en-GB" sz="1200" dirty="0"/>
              <a:t>Storage &amp; redeployment of spare devices for breakdown, lost/stolen, new employees. Cost of spares incorporated into monthly fee of deployed devices for ease &amp; accountability.</a:t>
            </a:r>
          </a:p>
          <a:p>
            <a:r>
              <a:rPr lang="en-GB" sz="1200" b="1" dirty="0"/>
              <a:t>Tier 1 Support</a:t>
            </a:r>
          </a:p>
          <a:p>
            <a:r>
              <a:rPr lang="en-GB" sz="1200" dirty="0"/>
              <a:t>Manage the replacement and repair of devices under warranty.</a:t>
            </a:r>
          </a:p>
          <a:p>
            <a:r>
              <a:rPr lang="en-GB" sz="1200" b="1" dirty="0"/>
              <a:t>Standard inclusions</a:t>
            </a:r>
          </a:p>
          <a:p>
            <a:r>
              <a:rPr lang="en-GB" sz="1200" dirty="0"/>
              <a:t>Collection at end of term, both metro &amp; regional. Work From Home options via courier or Australia Post.</a:t>
            </a:r>
          </a:p>
          <a:p>
            <a:r>
              <a:rPr lang="en-GB" sz="1200" dirty="0"/>
              <a:t>Data erasure, certified. Both NIST 880: 88 and DoD 5220.22-M compliant wipe options to single, three or seven passes.</a:t>
            </a:r>
          </a:p>
          <a:p>
            <a:r>
              <a:rPr lang="en-GB" sz="1200" dirty="0"/>
              <a:t>Asset portal includes reports, download capability, alert triggers, housing of data wipe and sustainability certificates.</a:t>
            </a:r>
          </a:p>
          <a:p>
            <a:r>
              <a:rPr lang="en-GB" sz="1200" dirty="0"/>
              <a:t>Tangible &amp; measurable ESG components including social initiatives.</a:t>
            </a:r>
          </a:p>
          <a:p>
            <a:r>
              <a:rPr lang="en-GB" sz="1200" dirty="0"/>
              <a:t>Collection, data erasure &amp; recycling (if </a:t>
            </a:r>
            <a:r>
              <a:rPr lang="en-GB" sz="1200" dirty="0" err="1"/>
              <a:t>applic</a:t>
            </a:r>
            <a:r>
              <a:rPr lang="en-GB" sz="1200" dirty="0"/>
              <a:t>) applies to any surplus devices irrespective of whether they are part of the DaaS program.</a:t>
            </a:r>
          </a:p>
        </p:txBody>
      </p:sp>
    </p:spTree>
    <p:extLst>
      <p:ext uri="{BB962C8B-B14F-4D97-AF65-F5344CB8AC3E}">
        <p14:creationId xmlns:p14="http://schemas.microsoft.com/office/powerpoint/2010/main" val="20809896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Tangent">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Brennan">
      <a:dk1>
        <a:srgbClr val="4D4D4D"/>
      </a:dk1>
      <a:lt1>
        <a:srgbClr val="FFFFFF"/>
      </a:lt1>
      <a:dk2>
        <a:srgbClr val="1A31AE"/>
      </a:dk2>
      <a:lt2>
        <a:srgbClr val="F2F2F2"/>
      </a:lt2>
      <a:accent1>
        <a:srgbClr val="1A31AE"/>
      </a:accent1>
      <a:accent2>
        <a:srgbClr val="0055FF"/>
      </a:accent2>
      <a:accent3>
        <a:srgbClr val="0092FF"/>
      </a:accent3>
      <a:accent4>
        <a:srgbClr val="93C5FF"/>
      </a:accent4>
      <a:accent5>
        <a:srgbClr val="4D4D4D"/>
      </a:accent5>
      <a:accent6>
        <a:srgbClr val="FFA400"/>
      </a:accent6>
      <a:hlink>
        <a:srgbClr val="4D4D4D"/>
      </a:hlink>
      <a:folHlink>
        <a:srgbClr val="1A31A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rennan IT Dark Blue">
      <a:srgbClr val="1A31AE"/>
    </a:custClr>
    <a:custClr name="Brennan IT Medium Blue">
      <a:srgbClr val="0055FF"/>
    </a:custClr>
    <a:custClr name="Brennan IT Blue">
      <a:srgbClr val="2680FF"/>
    </a:custClr>
    <a:custClr name="Brennan IT Light Blue">
      <a:srgbClr val="63B0FC"/>
    </a:custClr>
    <a:custClr name="Brennan IT Grey">
      <a:srgbClr val="6D6E71"/>
    </a:custClr>
    <a:custClr name=" Brennan IT Yellow">
      <a:srgbClr val="FFA400"/>
    </a:custClr>
    <a:custClr name=" Brennan IT Teal">
      <a:srgbClr val="00D3CD"/>
    </a:custClr>
    <a:custClr name=" Brennan IT Magenta">
      <a:srgbClr val="E3008E"/>
    </a:custClr>
    <a:custClr name=" Brennan IT Purple">
      <a:srgbClr val="8626A8"/>
    </a:custClr>
    <a:custClr name=" Brennan IT Orange">
      <a:srgbClr val="FF6412"/>
    </a:custClr>
  </a:custClrLst>
  <a:extLst>
    <a:ext uri="{05A4C25C-085E-4340-85A3-A5531E510DB2}">
      <thm15:themeFamily xmlns:thm15="http://schemas.microsoft.com/office/thememl/2012/main" name="Brennan PowerPoint Template.potx" id="{396B430C-DABD-47B5-9F23-7D56D00DD44F}" vid="{3204CF97-85F1-462D-B5B7-0AACF4E5D32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9F50F0E640B754DB6D50770654AB826" ma:contentTypeVersion="10" ma:contentTypeDescription="Create a new document." ma:contentTypeScope="" ma:versionID="783ccdbce271b7a53eb47c0677d45807">
  <xsd:schema xmlns:xsd="http://www.w3.org/2001/XMLSchema" xmlns:xs="http://www.w3.org/2001/XMLSchema" xmlns:p="http://schemas.microsoft.com/office/2006/metadata/properties" xmlns:ns3="a2fc601b-5968-4265-9102-68d49d605e72" targetNamespace="http://schemas.microsoft.com/office/2006/metadata/properties" ma:root="true" ma:fieldsID="383592bb352c488b797c602edc3cf278" ns3:_="">
    <xsd:import namespace="a2fc601b-5968-4265-9102-68d49d605e7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fc601b-5968-4265-9102-68d49d605e72"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EFEEC1E-B109-4F98-B999-62E741ED21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fc601b-5968-4265-9102-68d49d605e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99093BB-1942-498B-8C88-5082FB4DA212}">
  <ds:schemaRefs>
    <ds:schemaRef ds:uri="http://purl.org/dc/dcmitype/"/>
    <ds:schemaRef ds:uri="http://purl.org/dc/elements/1.1/"/>
    <ds:schemaRef ds:uri="http://schemas.microsoft.com/office/2006/documentManagement/types"/>
    <ds:schemaRef ds:uri="a2fc601b-5968-4265-9102-68d49d605e72"/>
    <ds:schemaRef ds:uri="http://schemas.openxmlformats.org/package/2006/metadata/core-properties"/>
    <ds:schemaRef ds:uri="http://purl.org/dc/terms/"/>
    <ds:schemaRef ds:uri="http://schemas.microsoft.com/office/2006/metadata/properti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34FC6325-2064-41DD-8BBF-1117AB87903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256362</TotalTime>
  <Words>1130</Words>
  <Application>Microsoft Office PowerPoint</Application>
  <PresentationFormat>Widescreen</PresentationFormat>
  <Paragraphs>133</Paragraphs>
  <Slides>5</Slides>
  <Notes>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vt:i4>
      </vt:variant>
    </vt:vector>
  </HeadingPairs>
  <TitlesOfParts>
    <vt:vector size="12" baseType="lpstr">
      <vt:lpstr>Arial</vt:lpstr>
      <vt:lpstr>Calibri</vt:lpstr>
      <vt:lpstr>Segoe UI</vt:lpstr>
      <vt:lpstr>Segoe UI Light</vt:lpstr>
      <vt:lpstr>Wingdings</vt:lpstr>
      <vt:lpstr>Office Theme</vt:lpstr>
      <vt:lpstr>2_Office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Watson</dc:creator>
  <cp:lastModifiedBy>Andrew Watson</cp:lastModifiedBy>
  <cp:revision>261</cp:revision>
  <cp:lastPrinted>2022-09-15T22:16:33Z</cp:lastPrinted>
  <dcterms:created xsi:type="dcterms:W3CDTF">2019-05-18T07:53:56Z</dcterms:created>
  <dcterms:modified xsi:type="dcterms:W3CDTF">2022-09-20T00:30:57Z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0x01010099F50F0E640B754DB6D50770654AB826</vt:lpwstr>
  </property>
</Properties>
</file>